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aveSubsetFonts="1">
  <p:sldMasterIdLst>
    <p:sldMasterId id="2147483660" r:id="rId1"/>
  </p:sldMasterIdLst>
  <p:notesMasterIdLst>
    <p:notesMasterId r:id="rId11"/>
  </p:notesMasterIdLst>
  <p:sldIdLst>
    <p:sldId id="338" r:id="rId2"/>
    <p:sldId id="345" r:id="rId3"/>
    <p:sldId id="274" r:id="rId4"/>
    <p:sldId id="340" r:id="rId5"/>
    <p:sldId id="339" r:id="rId6"/>
    <p:sldId id="341" r:id="rId7"/>
    <p:sldId id="343" r:id="rId8"/>
    <p:sldId id="344" r:id="rId9"/>
    <p:sldId id="318" r:id="rId10"/>
  </p:sldIdLst>
  <p:sldSz cx="12192000" cy="6858000"/>
  <p:notesSz cx="6797675" cy="992822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4E2C0"/>
    <a:srgbClr val="0066FF"/>
    <a:srgbClr val="FF781D"/>
    <a:srgbClr val="00439B"/>
    <a:srgbClr val="FF9933"/>
    <a:srgbClr val="112D66"/>
    <a:srgbClr val="00479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823" autoAdjust="0"/>
    <p:restoredTop sz="96433" autoAdjust="0"/>
  </p:normalViewPr>
  <p:slideViewPr>
    <p:cSldViewPr snapToGrid="0">
      <p:cViewPr varScale="1">
        <p:scale>
          <a:sx n="109" d="100"/>
          <a:sy n="109" d="100"/>
        </p:scale>
        <p:origin x="486" y="66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0598516-7205-4A68-971C-E63521847A03}" type="doc">
      <dgm:prSet loTypeId="urn:microsoft.com/office/officeart/2009/layout/CircleArrowProcess" loCatId="cycle" qsTypeId="urn:microsoft.com/office/officeart/2005/8/quickstyle/simple2" qsCatId="simple" csTypeId="urn:microsoft.com/office/officeart/2005/8/colors/colorful5" csCatId="colorful"/>
      <dgm:spPr/>
      <dgm:t>
        <a:bodyPr/>
        <a:lstStyle/>
        <a:p>
          <a:endParaRPr lang="ru-RU"/>
        </a:p>
      </dgm:t>
    </dgm:pt>
    <dgm:pt modelId="{D8E72109-9E7F-45CB-B09F-EC758BBF3883}">
      <dgm:prSet custT="1"/>
      <dgm:spPr/>
      <dgm:t>
        <a:bodyPr/>
        <a:lstStyle/>
        <a:p>
          <a:pPr rtl="0"/>
          <a:r>
            <a:rPr lang="ru-RU" sz="1600" dirty="0" smtClean="0">
              <a:latin typeface="Arial" panose="020B0604020202020204" pitchFamily="34" charset="0"/>
              <a:cs typeface="Arial" panose="020B0604020202020204" pitchFamily="34" charset="0"/>
            </a:rPr>
            <a:t>через Единый портал государственных услуг</a:t>
          </a:r>
          <a:endParaRPr lang="ru-RU" sz="16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0EE48F1-6BFC-49D3-8566-2FC42D6E99BD}" type="parTrans" cxnId="{E04706BA-C9F0-4F46-83E7-11E4563CF479}">
      <dgm:prSet/>
      <dgm:spPr/>
      <dgm:t>
        <a:bodyPr/>
        <a:lstStyle/>
        <a:p>
          <a:endParaRPr lang="ru-RU"/>
        </a:p>
      </dgm:t>
    </dgm:pt>
    <dgm:pt modelId="{43033D96-BBEF-4F25-B7BE-253D79D967F8}" type="sibTrans" cxnId="{E04706BA-C9F0-4F46-83E7-11E4563CF479}">
      <dgm:prSet/>
      <dgm:spPr/>
      <dgm:t>
        <a:bodyPr/>
        <a:lstStyle/>
        <a:p>
          <a:endParaRPr lang="ru-RU"/>
        </a:p>
      </dgm:t>
    </dgm:pt>
    <dgm:pt modelId="{EF9AA2FF-9364-4001-84BA-B4A893E1DF7F}">
      <dgm:prSet custT="1"/>
      <dgm:spPr/>
      <dgm:t>
        <a:bodyPr/>
        <a:lstStyle/>
        <a:p>
          <a:pPr rtl="0"/>
          <a:r>
            <a:rPr lang="ru-RU" sz="1600" dirty="0" smtClean="0">
              <a:latin typeface="Arial" panose="020B0604020202020204" pitchFamily="34" charset="0"/>
              <a:cs typeface="Arial" panose="020B0604020202020204" pitchFamily="34" charset="0"/>
            </a:rPr>
            <a:t>лично в отделениях РГАУ МФЦ</a:t>
          </a:r>
          <a:endParaRPr lang="ru-RU" sz="16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3472BDB1-05B5-4248-8D91-25CBD732EE8A}" type="parTrans" cxnId="{1600AEAE-3669-4293-B620-67F3C6FC8342}">
      <dgm:prSet/>
      <dgm:spPr/>
      <dgm:t>
        <a:bodyPr/>
        <a:lstStyle/>
        <a:p>
          <a:endParaRPr lang="ru-RU"/>
        </a:p>
      </dgm:t>
    </dgm:pt>
    <dgm:pt modelId="{4479FF96-0D45-4F5F-87BA-D9CFC68704D8}" type="sibTrans" cxnId="{1600AEAE-3669-4293-B620-67F3C6FC8342}">
      <dgm:prSet/>
      <dgm:spPr/>
      <dgm:t>
        <a:bodyPr/>
        <a:lstStyle/>
        <a:p>
          <a:endParaRPr lang="ru-RU"/>
        </a:p>
      </dgm:t>
    </dgm:pt>
    <dgm:pt modelId="{2A041146-2801-423D-A043-2214A36ED135}">
      <dgm:prSet custT="1"/>
      <dgm:spPr/>
      <dgm:t>
        <a:bodyPr/>
        <a:lstStyle/>
        <a:p>
          <a:pPr rtl="0"/>
          <a:r>
            <a:rPr lang="ru-RU" sz="1600" dirty="0" smtClean="0">
              <a:latin typeface="Arial" panose="020B0604020202020204" pitchFamily="34" charset="0"/>
              <a:cs typeface="Arial" panose="020B0604020202020204" pitchFamily="34" charset="0"/>
            </a:rPr>
            <a:t>лично в Фонде пенсионного и социального страхования РФ.  </a:t>
          </a:r>
          <a:endParaRPr lang="ru-RU" sz="16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E7B7B5C9-F167-41EB-B302-0642CA12949C}" type="parTrans" cxnId="{2F5EC8BD-E4FC-49D3-A335-D811AF6A77BF}">
      <dgm:prSet/>
      <dgm:spPr/>
      <dgm:t>
        <a:bodyPr/>
        <a:lstStyle/>
        <a:p>
          <a:endParaRPr lang="ru-RU"/>
        </a:p>
      </dgm:t>
    </dgm:pt>
    <dgm:pt modelId="{0DA85647-35A3-4063-9FEE-6C8BFBAC3C69}" type="sibTrans" cxnId="{2F5EC8BD-E4FC-49D3-A335-D811AF6A77BF}">
      <dgm:prSet/>
      <dgm:spPr/>
      <dgm:t>
        <a:bodyPr/>
        <a:lstStyle/>
        <a:p>
          <a:endParaRPr lang="ru-RU"/>
        </a:p>
      </dgm:t>
    </dgm:pt>
    <dgm:pt modelId="{A907F76C-2843-4F06-B9A6-E6C4F04222EC}" type="pres">
      <dgm:prSet presAssocID="{30598516-7205-4A68-971C-E63521847A03}" presName="Name0" presStyleCnt="0">
        <dgm:presLayoutVars>
          <dgm:chMax val="7"/>
          <dgm:chPref val="7"/>
          <dgm:dir/>
          <dgm:animLvl val="lvl"/>
        </dgm:presLayoutVars>
      </dgm:prSet>
      <dgm:spPr/>
      <dgm:t>
        <a:bodyPr/>
        <a:lstStyle/>
        <a:p>
          <a:endParaRPr lang="ru-RU"/>
        </a:p>
      </dgm:t>
    </dgm:pt>
    <dgm:pt modelId="{1A78CE63-EC9F-4532-8157-214738D8EE7D}" type="pres">
      <dgm:prSet presAssocID="{D8E72109-9E7F-45CB-B09F-EC758BBF3883}" presName="Accent1" presStyleCnt="0"/>
      <dgm:spPr/>
    </dgm:pt>
    <dgm:pt modelId="{87E8A47E-AB6A-4654-BE4B-C98C6312FF62}" type="pres">
      <dgm:prSet presAssocID="{D8E72109-9E7F-45CB-B09F-EC758BBF3883}" presName="Accent" presStyleLbl="node1" presStyleIdx="0" presStyleCnt="3"/>
      <dgm:spPr/>
    </dgm:pt>
    <dgm:pt modelId="{38C0F3BB-23CF-4A3D-9153-ED3B02B7AC03}" type="pres">
      <dgm:prSet presAssocID="{D8E72109-9E7F-45CB-B09F-EC758BBF3883}" presName="Parent1" presStyleLbl="revTx" presStyleIdx="0" presStyleCnt="3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84C6552-0339-4AA7-BAC8-794648D2843A}" type="pres">
      <dgm:prSet presAssocID="{EF9AA2FF-9364-4001-84BA-B4A893E1DF7F}" presName="Accent2" presStyleCnt="0"/>
      <dgm:spPr/>
    </dgm:pt>
    <dgm:pt modelId="{F6EC9EA4-7FD2-426C-9232-D9A175A74B56}" type="pres">
      <dgm:prSet presAssocID="{EF9AA2FF-9364-4001-84BA-B4A893E1DF7F}" presName="Accent" presStyleLbl="node1" presStyleIdx="1" presStyleCnt="3"/>
      <dgm:spPr/>
    </dgm:pt>
    <dgm:pt modelId="{7FC3D8B6-F5D9-404E-9B27-3BF011C34575}" type="pres">
      <dgm:prSet presAssocID="{EF9AA2FF-9364-4001-84BA-B4A893E1DF7F}" presName="Parent2" presStyleLbl="revTx" presStyleIdx="1" presStyleCnt="3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8DE4EC8-B284-45E8-AA24-866129634005}" type="pres">
      <dgm:prSet presAssocID="{2A041146-2801-423D-A043-2214A36ED135}" presName="Accent3" presStyleCnt="0"/>
      <dgm:spPr/>
    </dgm:pt>
    <dgm:pt modelId="{754A109C-5B71-4C58-ABED-55AE4048A407}" type="pres">
      <dgm:prSet presAssocID="{2A041146-2801-423D-A043-2214A36ED135}" presName="Accent" presStyleLbl="node1" presStyleIdx="2" presStyleCnt="3"/>
      <dgm:spPr/>
    </dgm:pt>
    <dgm:pt modelId="{768FD986-93B4-4302-B3DB-9FDB57C361D1}" type="pres">
      <dgm:prSet presAssocID="{2A041146-2801-423D-A043-2214A36ED135}" presName="Parent3" presStyleLbl="revTx" presStyleIdx="2" presStyleCnt="3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985642F4-959D-4867-9E51-CFDF7CB5372F}" type="presOf" srcId="{D8E72109-9E7F-45CB-B09F-EC758BBF3883}" destId="{38C0F3BB-23CF-4A3D-9153-ED3B02B7AC03}" srcOrd="0" destOrd="0" presId="urn:microsoft.com/office/officeart/2009/layout/CircleArrowProcess"/>
    <dgm:cxn modelId="{E04706BA-C9F0-4F46-83E7-11E4563CF479}" srcId="{30598516-7205-4A68-971C-E63521847A03}" destId="{D8E72109-9E7F-45CB-B09F-EC758BBF3883}" srcOrd="0" destOrd="0" parTransId="{40EE48F1-6BFC-49D3-8566-2FC42D6E99BD}" sibTransId="{43033D96-BBEF-4F25-B7BE-253D79D967F8}"/>
    <dgm:cxn modelId="{44AB475A-4CA8-45DE-BFDD-E2AC9E9766E3}" type="presOf" srcId="{30598516-7205-4A68-971C-E63521847A03}" destId="{A907F76C-2843-4F06-B9A6-E6C4F04222EC}" srcOrd="0" destOrd="0" presId="urn:microsoft.com/office/officeart/2009/layout/CircleArrowProcess"/>
    <dgm:cxn modelId="{1600AEAE-3669-4293-B620-67F3C6FC8342}" srcId="{30598516-7205-4A68-971C-E63521847A03}" destId="{EF9AA2FF-9364-4001-84BA-B4A893E1DF7F}" srcOrd="1" destOrd="0" parTransId="{3472BDB1-05B5-4248-8D91-25CBD732EE8A}" sibTransId="{4479FF96-0D45-4F5F-87BA-D9CFC68704D8}"/>
    <dgm:cxn modelId="{2F5EC8BD-E4FC-49D3-A335-D811AF6A77BF}" srcId="{30598516-7205-4A68-971C-E63521847A03}" destId="{2A041146-2801-423D-A043-2214A36ED135}" srcOrd="2" destOrd="0" parTransId="{E7B7B5C9-F167-41EB-B302-0642CA12949C}" sibTransId="{0DA85647-35A3-4063-9FEE-6C8BFBAC3C69}"/>
    <dgm:cxn modelId="{4E2C1873-0911-4887-8FC2-7F74E2840F10}" type="presOf" srcId="{EF9AA2FF-9364-4001-84BA-B4A893E1DF7F}" destId="{7FC3D8B6-F5D9-404E-9B27-3BF011C34575}" srcOrd="0" destOrd="0" presId="urn:microsoft.com/office/officeart/2009/layout/CircleArrowProcess"/>
    <dgm:cxn modelId="{6C1ABE2B-5F54-45E3-836B-8863655C2F7D}" type="presOf" srcId="{2A041146-2801-423D-A043-2214A36ED135}" destId="{768FD986-93B4-4302-B3DB-9FDB57C361D1}" srcOrd="0" destOrd="0" presId="urn:microsoft.com/office/officeart/2009/layout/CircleArrowProcess"/>
    <dgm:cxn modelId="{57BC6BD6-BAF8-4AAB-86D2-0F24D37ACA72}" type="presParOf" srcId="{A907F76C-2843-4F06-B9A6-E6C4F04222EC}" destId="{1A78CE63-EC9F-4532-8157-214738D8EE7D}" srcOrd="0" destOrd="0" presId="urn:microsoft.com/office/officeart/2009/layout/CircleArrowProcess"/>
    <dgm:cxn modelId="{56197D60-E7C6-46F4-923B-5A39C61C60A4}" type="presParOf" srcId="{1A78CE63-EC9F-4532-8157-214738D8EE7D}" destId="{87E8A47E-AB6A-4654-BE4B-C98C6312FF62}" srcOrd="0" destOrd="0" presId="urn:microsoft.com/office/officeart/2009/layout/CircleArrowProcess"/>
    <dgm:cxn modelId="{BC6289AC-4BBE-4172-96B6-FDF6D33C93F9}" type="presParOf" srcId="{A907F76C-2843-4F06-B9A6-E6C4F04222EC}" destId="{38C0F3BB-23CF-4A3D-9153-ED3B02B7AC03}" srcOrd="1" destOrd="0" presId="urn:microsoft.com/office/officeart/2009/layout/CircleArrowProcess"/>
    <dgm:cxn modelId="{58502DA4-F8B6-4451-9995-664C7505E3F9}" type="presParOf" srcId="{A907F76C-2843-4F06-B9A6-E6C4F04222EC}" destId="{B84C6552-0339-4AA7-BAC8-794648D2843A}" srcOrd="2" destOrd="0" presId="urn:microsoft.com/office/officeart/2009/layout/CircleArrowProcess"/>
    <dgm:cxn modelId="{416C9B6A-E6DC-4C5A-8E6D-DDEC66936458}" type="presParOf" srcId="{B84C6552-0339-4AA7-BAC8-794648D2843A}" destId="{F6EC9EA4-7FD2-426C-9232-D9A175A74B56}" srcOrd="0" destOrd="0" presId="urn:microsoft.com/office/officeart/2009/layout/CircleArrowProcess"/>
    <dgm:cxn modelId="{B5EE8705-DB93-4C51-AB80-F472BADDFDFC}" type="presParOf" srcId="{A907F76C-2843-4F06-B9A6-E6C4F04222EC}" destId="{7FC3D8B6-F5D9-404E-9B27-3BF011C34575}" srcOrd="3" destOrd="0" presId="urn:microsoft.com/office/officeart/2009/layout/CircleArrowProcess"/>
    <dgm:cxn modelId="{32664F0C-ADBE-470C-BB6C-9392C0E7A625}" type="presParOf" srcId="{A907F76C-2843-4F06-B9A6-E6C4F04222EC}" destId="{E8DE4EC8-B284-45E8-AA24-866129634005}" srcOrd="4" destOrd="0" presId="urn:microsoft.com/office/officeart/2009/layout/CircleArrowProcess"/>
    <dgm:cxn modelId="{A2A8F028-53BC-4B2C-AFD8-2B592B0BCBB7}" type="presParOf" srcId="{E8DE4EC8-B284-45E8-AA24-866129634005}" destId="{754A109C-5B71-4C58-ABED-55AE4048A407}" srcOrd="0" destOrd="0" presId="urn:microsoft.com/office/officeart/2009/layout/CircleArrowProcess"/>
    <dgm:cxn modelId="{C9899A9F-3888-439E-9387-98152ACB34AC}" type="presParOf" srcId="{A907F76C-2843-4F06-B9A6-E6C4F04222EC}" destId="{768FD986-93B4-4302-B3DB-9FDB57C361D1}" srcOrd="5" destOrd="0" presId="urn:microsoft.com/office/officeart/2009/layout/CircleArrowProcess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7E8A47E-AB6A-4654-BE4B-C98C6312FF62}">
      <dsp:nvSpPr>
        <dsp:cNvPr id="0" name=""/>
        <dsp:cNvSpPr/>
      </dsp:nvSpPr>
      <dsp:spPr>
        <a:xfrm>
          <a:off x="1462187" y="795494"/>
          <a:ext cx="2530434" cy="2530819"/>
        </a:xfrm>
        <a:prstGeom prst="circularArrow">
          <a:avLst>
            <a:gd name="adj1" fmla="val 10980"/>
            <a:gd name="adj2" fmla="val 1142322"/>
            <a:gd name="adj3" fmla="val 4500000"/>
            <a:gd name="adj4" fmla="val 10800000"/>
            <a:gd name="adj5" fmla="val 125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38C0F3BB-23CF-4A3D-9153-ED3B02B7AC03}">
      <dsp:nvSpPr>
        <dsp:cNvPr id="0" name=""/>
        <dsp:cNvSpPr/>
      </dsp:nvSpPr>
      <dsp:spPr>
        <a:xfrm>
          <a:off x="2021496" y="1709196"/>
          <a:ext cx="1406113" cy="70288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latin typeface="Arial" panose="020B0604020202020204" pitchFamily="34" charset="0"/>
              <a:cs typeface="Arial" panose="020B0604020202020204" pitchFamily="34" charset="0"/>
            </a:rPr>
            <a:t>через Единый портал государственных услуг</a:t>
          </a:r>
          <a:endParaRPr lang="ru-RU" sz="16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2021496" y="1709196"/>
        <a:ext cx="1406113" cy="702888"/>
      </dsp:txXfrm>
    </dsp:sp>
    <dsp:sp modelId="{F6EC9EA4-7FD2-426C-9232-D9A175A74B56}">
      <dsp:nvSpPr>
        <dsp:cNvPr id="0" name=""/>
        <dsp:cNvSpPr/>
      </dsp:nvSpPr>
      <dsp:spPr>
        <a:xfrm>
          <a:off x="759368" y="2249637"/>
          <a:ext cx="2530434" cy="2530819"/>
        </a:xfrm>
        <a:prstGeom prst="leftCircularArrow">
          <a:avLst>
            <a:gd name="adj1" fmla="val 10980"/>
            <a:gd name="adj2" fmla="val 1142322"/>
            <a:gd name="adj3" fmla="val 6300000"/>
            <a:gd name="adj4" fmla="val 18900000"/>
            <a:gd name="adj5" fmla="val 12500"/>
          </a:avLst>
        </a:prstGeom>
        <a:solidFill>
          <a:schemeClr val="accent5">
            <a:hueOff val="-3676672"/>
            <a:satOff val="-5114"/>
            <a:lumOff val="-1961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7FC3D8B6-F5D9-404E-9B27-3BF011C34575}">
      <dsp:nvSpPr>
        <dsp:cNvPr id="0" name=""/>
        <dsp:cNvSpPr/>
      </dsp:nvSpPr>
      <dsp:spPr>
        <a:xfrm>
          <a:off x="1321528" y="3171752"/>
          <a:ext cx="1406113" cy="70288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latin typeface="Arial" panose="020B0604020202020204" pitchFamily="34" charset="0"/>
              <a:cs typeface="Arial" panose="020B0604020202020204" pitchFamily="34" charset="0"/>
            </a:rPr>
            <a:t>лично в отделениях РГАУ МФЦ</a:t>
          </a:r>
          <a:endParaRPr lang="ru-RU" sz="16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1321528" y="3171752"/>
        <a:ext cx="1406113" cy="702888"/>
      </dsp:txXfrm>
    </dsp:sp>
    <dsp:sp modelId="{754A109C-5B71-4C58-ABED-55AE4048A407}">
      <dsp:nvSpPr>
        <dsp:cNvPr id="0" name=""/>
        <dsp:cNvSpPr/>
      </dsp:nvSpPr>
      <dsp:spPr>
        <a:xfrm>
          <a:off x="1642287" y="3877795"/>
          <a:ext cx="2174035" cy="2174906"/>
        </a:xfrm>
        <a:prstGeom prst="blockArc">
          <a:avLst>
            <a:gd name="adj1" fmla="val 13500000"/>
            <a:gd name="adj2" fmla="val 10800000"/>
            <a:gd name="adj3" fmla="val 12740"/>
          </a:avLst>
        </a:prstGeom>
        <a:solidFill>
          <a:schemeClr val="accent5">
            <a:hueOff val="-7353344"/>
            <a:satOff val="-10228"/>
            <a:lumOff val="-3922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768FD986-93B4-4302-B3DB-9FDB57C361D1}">
      <dsp:nvSpPr>
        <dsp:cNvPr id="0" name=""/>
        <dsp:cNvSpPr/>
      </dsp:nvSpPr>
      <dsp:spPr>
        <a:xfrm>
          <a:off x="2024822" y="4636410"/>
          <a:ext cx="1406113" cy="70288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latin typeface="Arial" panose="020B0604020202020204" pitchFamily="34" charset="0"/>
              <a:cs typeface="Arial" panose="020B0604020202020204" pitchFamily="34" charset="0"/>
            </a:rPr>
            <a:t>лично в Фонде пенсионного и социального страхования РФ.  </a:t>
          </a:r>
          <a:endParaRPr lang="ru-RU" sz="16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2024822" y="4636410"/>
        <a:ext cx="1406113" cy="70288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9/layout/CircleArrowProcess">
  <dgm:title val=""/>
  <dgm:desc val=""/>
  <dgm:catLst>
    <dgm:cat type="process" pri="16500"/>
    <dgm:cat type="cycle" pri="16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3" destOrd="0"/>
      </dgm:cxnLst>
      <dgm:bg/>
      <dgm:whole/>
    </dgm:dataModel>
  </dgm:clrData>
  <dgm:layoutNode name="Name0">
    <dgm:varLst>
      <dgm:chMax val="7"/>
      <dgm:chPref val="7"/>
      <dgm:dir/>
      <dgm:animLvl val="lvl"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" ptType="node" func="cnt" op="equ" val="1">
            <dgm:alg type="composite">
              <dgm:param type="ar" val="1.599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Child1" refType="w" fact="0.625"/>
              <dgm:constr type="t" for="ch" forName="Child1" refType="h" fact="0.2981"/>
              <dgm:constr type="w" for="ch" forName="Child1" refType="w" fact="0.375"/>
              <dgm:constr type="h" for="ch" forName="Child1" refType="h" fact="0.4001"/>
              <dgm:constr type="l" for="ch" forName="Accent1" refType="w" fact="0"/>
              <dgm:constr type="t" for="ch" forName="Accent1" refType="h" fact="0"/>
              <dgm:constr type="w" for="ch" forName="Accent1" refType="w" fact="0.6249"/>
              <dgm:constr type="h" for="ch" forName="Accent1" refType="h"/>
              <dgm:constr type="l" for="ch" forName="Parent1" refType="w" fact="0.138"/>
              <dgm:constr type="t" for="ch" forName="Parent1" refType="h" fact="0.362"/>
              <dgm:constr type="w" for="ch" forName="Parent1" refType="w" fact="0.3487"/>
              <dgm:constr type="h" for="ch" forName="Parent1" refType="h" fact="0.2789"/>
            </dgm:constrLst>
          </dgm:if>
          <dgm:if name="Name5" axis="ch" ptType="node" func="cnt" op="equ" val="2">
            <dgm:alg type="composite">
              <dgm:param type="ar" val="1.2026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Accent1" refType="w" fact="0.1144"/>
              <dgm:constr type="t" for="ch" forName="Accent1" refType="h" fact="0"/>
              <dgm:constr type="w" for="ch" forName="Accent1" refType="w" fact="0.5542"/>
              <dgm:constr type="h" for="ch" forName="Accent1" refType="h" fact="0.6665"/>
              <dgm:constr type="l" for="ch" forName="Parent1" refType="w" fact="0.2368"/>
              <dgm:constr type="t" for="ch" forName="Parent1" refType="h" fact="0.2413"/>
              <dgm:constr type="w" for="ch" forName="Parent1" refType="w" fact="0.3092"/>
              <dgm:constr type="h" for="ch" forName="Parent1" refType="h" fact="0.1859"/>
              <dgm:constr type="l" for="ch" forName="Parent2" refType="w" fact="0.0822"/>
              <dgm:constr type="t" for="ch" forName="Parent2" refType="h" fact="0.625"/>
              <dgm:constr type="w" for="ch" forName="Parent2" refType="w" fact="0.3092"/>
              <dgm:constr type="h" for="ch" forName="Parent2" refType="h" fact="0.1859"/>
              <dgm:constr type="l" for="ch" forName="Child1" refType="w" fact="0.6678"/>
              <dgm:constr type="t" for="ch" forName="Child1" refType="h" fact="0.1978"/>
              <dgm:constr type="w" for="ch" forName="Child1" refType="w" fact="0.3322"/>
              <dgm:constr type="h" for="ch" forName="Child1" refType="h" fact="0.265"/>
              <dgm:constr type="l" for="ch" forName="Child2" refType="w" fact="0.5164"/>
              <dgm:constr type="t" for="ch" forName="Child2" refType="h" fact="0.5855"/>
              <dgm:constr type="w" for="ch" forName="Child2" refType="w" fact="0.3322"/>
              <dgm:constr type="h" for="ch" forName="Child2" refType="h" fact="0.265"/>
              <dgm:constr type="l" for="ch" forName="Accent2" refType="w" fact="0"/>
              <dgm:constr type="t" for="ch" forName="Accent2" refType="h" fact="0.4272"/>
              <dgm:constr type="w" for="ch" forName="Accent2" refType="w" fact="0.4761"/>
              <dgm:constr type="h" for="ch" forName="Accent2" refType="h" fact="0.5728"/>
            </dgm:constrLst>
          </dgm:if>
          <dgm:if name="Name6" axis="ch" ptType="node" func="cnt" op="equ" val="3">
            <dgm:alg type="composite">
              <dgm:param type="ar" val="0.9039"/>
            </dgm:alg>
            <dgm:shape xmlns:r="http://schemas.openxmlformats.org/officeDocument/2006/relationships" r:blip="">
              <dgm:adjLst/>
            </dgm:shape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1" refType="w" fact="0.1479"/>
              <dgm:constr type="t" for="ch" forName="Accent1" refType="h" fact="0"/>
              <dgm:constr type="w" for="ch" forName="Accent1" refType="w" fact="0.5325"/>
              <dgm:constr type="h" for="ch" forName="Accent1" refType="h" fact="0.4814"/>
              <dgm:constr type="l" for="ch" forName="Accent2" refType="w" fact="0"/>
              <dgm:constr type="t" for="ch" forName="Accent2" refType="h" fact="0.2766"/>
              <dgm:constr type="w" for="ch" forName="Accent2" refType="w" fact="0.5325"/>
              <dgm:constr type="h" for="ch" forName="Accent2" refType="h" fact="0.4814"/>
              <dgm:constr type="l" for="ch" forName="Parent1" refType="w" fact="0.2656"/>
              <dgm:constr type="t" for="ch" forName="Parent1" refType="h" fact="0.1738"/>
              <dgm:constr type="w" for="ch" forName="Parent1" refType="w" fact="0.2959"/>
              <dgm:constr type="h" for="ch" forName="Parent1" refType="h" fact="0.1337"/>
              <dgm:constr type="l" for="ch" forName="Accent3" refType="w" fact="0.1858"/>
              <dgm:constr type="t" for="ch" forName="Accent3" refType="h" fact="0.5863"/>
              <dgm:constr type="w" for="ch" forName="Accent3" refType="w" fact="0.4575"/>
              <dgm:constr type="h" for="ch" forName="Accent3" refType="h" fact="0.4137"/>
              <dgm:constr type="l" for="ch" forName="Parent2" refType="w" fact="0.1183"/>
              <dgm:constr type="t" for="ch" forName="Parent2" refType="h" fact="0.452"/>
              <dgm:constr type="w" for="ch" forName="Parent2" refType="w" fact="0.2959"/>
              <dgm:constr type="h" for="ch" forName="Parent2" refType="h" fact="0.1337"/>
              <dgm:constr type="l" for="ch" forName="Parent3" refType="w" fact="0.2663"/>
              <dgm:constr type="t" for="ch" forName="Parent3" refType="h" fact="0.7306"/>
              <dgm:constr type="w" for="ch" forName="Parent3" refType="w" fact="0.2959"/>
              <dgm:constr type="h" for="ch" forName="Parent3" refType="h" fact="0.1337"/>
              <dgm:constr type="l" for="ch" forName="Child2" refType="w" fact="0.5325"/>
              <dgm:constr type="t" for="ch" forName="Child2" refType="h" fact="0.4217"/>
              <dgm:constr type="w" for="ch" forName="Child2" refType="w" fact="0.3195"/>
              <dgm:constr type="h" for="ch" forName="Child2" refType="h" fact="0.1926"/>
              <dgm:constr type="l" for="ch" forName="Child1" refType="w" fact="0.6805"/>
              <dgm:constr type="t" for="ch" forName="Child1" refType="h" fact="0.1435"/>
              <dgm:constr type="w" for="ch" forName="Child1" refType="w" fact="0.3195"/>
              <dgm:constr type="h" for="ch" forName="Child1" refType="h" fact="0.1926"/>
              <dgm:constr type="l" for="ch" forName="Child3" refType="w" fact="0.6805"/>
              <dgm:constr type="t" for="ch" forName="Child3" refType="h" fact="0.6998"/>
              <dgm:constr type="w" for="ch" forName="Child3" refType="w" fact="0.3195"/>
              <dgm:constr type="h" for="ch" forName="Child3" refType="h" fact="0.1926"/>
            </dgm:constrLst>
          </dgm:if>
          <dgm:if name="Name7" axis="ch" ptType="node" func="cnt" op="equ" val="4">
            <dgm:alg type="composite">
              <dgm:param type="ar" val="0.707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3771"/>
              <dgm:constr type="l" for="ch" forName="Accent2" refType="w" fact="0"/>
              <dgm:constr type="t" for="ch" forName="Accent2" refType="h" fact="0.2167"/>
              <dgm:constr type="w" for="ch" forName="Accent2" refType="w" fact="0.5331"/>
              <dgm:constr type="h" for="ch" forName="Accent2" refType="h" fact="0.3771"/>
              <dgm:constr type="l" for="ch" forName="Accent3" refType="w" fact="0.1481"/>
              <dgm:constr type="t" for="ch" forName="Accent3" refType="h" fact="0.4342"/>
              <dgm:constr type="w" for="ch" forName="Accent3" refType="w" fact="0.5331"/>
              <dgm:constr type="h" for="ch" forName="Accent3" refType="h" fact="0.3771"/>
              <dgm:constr type="l" for="ch" forName="Parent1" refType="w" fact="0.2658"/>
              <dgm:constr type="t" for="ch" forName="Parent1" refType="h" fact="0.1365"/>
              <dgm:constr type="w" for="ch" forName="Parent1" refType="w" fact="0.2975"/>
              <dgm:constr type="h" for="ch" forName="Parent1" refType="h" fact="0.1052"/>
              <dgm:constr type="l" for="ch" forName="Parent2" refType="w" fact="0.1171"/>
              <dgm:constr type="t" for="ch" forName="Parent2" refType="h" fact="0.3536"/>
              <dgm:constr type="w" for="ch" forName="Parent2" refType="w" fact="0.2975"/>
              <dgm:constr type="h" for="ch" forName="Parent2" refType="h" fact="0.1052"/>
              <dgm:constr type="l" for="ch" forName="Parent3" refType="w" fact="0.2658"/>
              <dgm:constr type="t" for="ch" forName="Parent3" refType="h" fact="0.5707"/>
              <dgm:constr type="w" for="ch" forName="Parent3" refType="w" fact="0.2975"/>
              <dgm:constr type="h" for="ch" forName="Parent3" refType="h" fact="0.1052"/>
              <dgm:constr type="l" for="ch" forName="Parent4" refType="w" fact="0.1171"/>
              <dgm:constr type="t" for="ch" forName="Parent4" refType="h" fact="0.7878"/>
              <dgm:constr type="w" for="ch" forName="Parent4" refType="w" fact="0.2975"/>
              <dgm:constr type="h" for="ch" forName="Parent4" refType="h" fact="0.1052"/>
              <dgm:constr type="l" for="ch" forName="Child1" refType="w" fact="0.6804"/>
              <dgm:constr type="t" for="ch" forName="Child1" refType="h" fact="0.1119"/>
              <dgm:constr type="w" for="ch" forName="Child1" refType="w" fact="0.3196"/>
              <dgm:constr type="h" for="ch" forName="Child1" refType="h" fact="0.15"/>
              <dgm:constr type="l" for="ch" forName="Child2" refType="w" fact="0.5348"/>
              <dgm:constr type="t" for="ch" forName="Child2" refType="h" fact="0.3312"/>
              <dgm:constr type="w" for="ch" forName="Child2" refType="w" fact="0.3196"/>
              <dgm:constr type="h" for="ch" forName="Child2" refType="h" fact="0.15"/>
              <dgm:constr type="l" for="ch" forName="Child3" refType="w" fact="0.6804"/>
              <dgm:constr type="t" for="ch" forName="Child3" refType="h" fact="0.5461"/>
              <dgm:constr type="w" for="ch" forName="Child3" refType="w" fact="0.3196"/>
              <dgm:constr type="h" for="ch" forName="Child3" refType="h" fact="0.15"/>
              <dgm:constr type="l" for="ch" forName="Child4" refType="w" fact="0.5348"/>
              <dgm:constr type="t" for="ch" forName="Child4" refType="h" fact="0.7632"/>
              <dgm:constr type="w" for="ch" forName="Child4" refType="w" fact="0.3196"/>
              <dgm:constr type="h" for="ch" forName="Child4" refType="h" fact="0.15"/>
              <dgm:constr type="l" for="ch" forName="Accent4" refType="w" fact="0.038"/>
              <dgm:constr type="t" for="ch" forName="Accent4" refType="h" fact="0.6759"/>
              <dgm:constr type="w" for="ch" forName="Accent4" refType="w" fact="0.458"/>
              <dgm:constr type="h" for="ch" forName="Accent4" refType="h" fact="0.3241"/>
            </dgm:constrLst>
          </dgm:if>
          <dgm:if name="Name8" axis="ch" ptType="node" func="cnt" op="equ" val="5">
            <dgm:alg type="composite">
              <dgm:param type="ar" val="0.581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3098"/>
              <dgm:constr type="l" for="ch" forName="Accent2" refType="w" fact="0"/>
              <dgm:constr type="t" for="ch" forName="Accent2" refType="h" fact="0.178"/>
              <dgm:constr type="w" for="ch" forName="Accent2" refType="w" fact="0.5331"/>
              <dgm:constr type="h" for="ch" forName="Accent2" refType="h" fact="0.3098"/>
              <dgm:constr type="l" for="ch" forName="Accent3" refType="w" fact="0.1481"/>
              <dgm:constr type="t" for="ch" forName="Accent3" refType="h" fact="0.3568"/>
              <dgm:constr type="w" for="ch" forName="Accent3" refType="w" fact="0.5331"/>
              <dgm:constr type="h" for="ch" forName="Accent3" refType="h" fact="0.3098"/>
              <dgm:constr type="l" for="ch" forName="Accent4" refType="w" fact="0"/>
              <dgm:constr type="t" for="ch" forName="Accent4" refType="h" fact="0.5351"/>
              <dgm:constr type="w" for="ch" forName="Accent4" refType="w" fact="0.5331"/>
              <dgm:constr type="h" for="ch" forName="Accent4" refType="h" fact="0.3098"/>
              <dgm:constr type="l" for="ch" forName="Accent5" refType="w" fact="0.186"/>
              <dgm:constr type="t" for="ch" forName="Accent5" refType="h" fact="0.7337"/>
              <dgm:constr type="w" for="ch" forName="Accent5" refType="w" fact="0.458"/>
              <dgm:constr type="h" for="ch" forName="Accent5" refType="h" fact="0.2663"/>
              <dgm:constr type="l" for="ch" forName="Parent1" refType="w" fact="0.2658"/>
              <dgm:constr type="t" for="ch" forName="Parent1" refType="h" fact="0.1122"/>
              <dgm:constr type="w" for="ch" forName="Parent1" refType="w" fact="0.2975"/>
              <dgm:constr type="h" for="ch" forName="Parent1" refType="h" fact="0.0864"/>
              <dgm:constr type="l" for="ch" forName="Parent2" refType="w" fact="0.1171"/>
              <dgm:constr type="t" for="ch" forName="Parent2" refType="h" fact="0.2906"/>
              <dgm:constr type="w" for="ch" forName="Parent2" refType="w" fact="0.2975"/>
              <dgm:constr type="h" for="ch" forName="Parent2" refType="h" fact="0.0864"/>
              <dgm:constr type="l" for="ch" forName="Parent3" refType="w" fact="0.2658"/>
              <dgm:constr type="t" for="ch" forName="Parent3" refType="h" fact="0.4689"/>
              <dgm:constr type="w" for="ch" forName="Parent3" refType="w" fact="0.2975"/>
              <dgm:constr type="h" for="ch" forName="Parent3" refType="h" fact="0.0864"/>
              <dgm:constr type="l" for="ch" forName="Parent4" refType="w" fact="0.1171"/>
              <dgm:constr type="t" for="ch" forName="Parent4" refType="h" fact="0.6473"/>
              <dgm:constr type="w" for="ch" forName="Parent4" refType="w" fact="0.2975"/>
              <dgm:constr type="h" for="ch" forName="Parent4" refType="h" fact="0.0864"/>
              <dgm:constr type="l" for="ch" forName="Parent5" refType="w" fact="0.2658"/>
              <dgm:constr type="t" for="ch" forName="Parent5" refType="h" fact="0.8257"/>
              <dgm:constr type="w" for="ch" forName="Parent5" refType="w" fact="0.2975"/>
              <dgm:constr type="h" for="ch" forName="Parent5" refType="h" fact="0.0864"/>
              <dgm:constr type="l" for="ch" forName="Child1" refType="w" fact="0.6804"/>
              <dgm:constr type="t" for="ch" forName="Child1" refType="h" fact="0.0919"/>
              <dgm:constr type="w" for="ch" forName="Child1" refType="w" fact="0.3196"/>
              <dgm:constr type="h" for="ch" forName="Child1" refType="h" fact="0.1232"/>
              <dgm:constr type="l" for="ch" forName="Child2" refType="w" fact="0.5348"/>
              <dgm:constr type="t" for="ch" forName="Child2" refType="h" fact="0.2722"/>
              <dgm:constr type="w" for="ch" forName="Child2" refType="w" fact="0.3196"/>
              <dgm:constr type="h" for="ch" forName="Child2" refType="h" fact="0.1232"/>
              <dgm:constr type="l" for="ch" forName="Child3" refType="w" fact="0.6804"/>
              <dgm:constr type="t" for="ch" forName="Child3" refType="h" fact="0.4487"/>
              <dgm:constr type="w" for="ch" forName="Child3" refType="w" fact="0.3196"/>
              <dgm:constr type="h" for="ch" forName="Child3" refType="h" fact="0.1232"/>
              <dgm:constr type="l" for="ch" forName="Child4" refType="w" fact="0.5348"/>
              <dgm:constr type="t" for="ch" forName="Child4" refType="h" fact="0.6271"/>
              <dgm:constr type="w" for="ch" forName="Child4" refType="w" fact="0.3196"/>
              <dgm:constr type="h" for="ch" forName="Child4" refType="h" fact="0.1232"/>
              <dgm:constr type="l" for="ch" forName="Child5" refType="w" fact="0.6804"/>
              <dgm:constr type="t" for="ch" forName="Child5" refType="h" fact="0.8073"/>
              <dgm:constr type="w" for="ch" forName="Child5" refType="w" fact="0.3196"/>
              <dgm:constr type="h" for="ch" forName="Child5" refType="h" fact="0.1232"/>
            </dgm:constrLst>
          </dgm:if>
          <dgm:if name="Name9" axis="ch" ptType="node" func="cnt" op="equ" val="6">
            <dgm:alg type="composite">
              <dgm:param type="ar" val="0.493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2629"/>
              <dgm:constr type="l" for="ch" forName="Accent2" refType="w" fact="0"/>
              <dgm:constr type="t" for="ch" forName="Accent2" refType="h" fact="0.1511"/>
              <dgm:constr type="w" for="ch" forName="Accent2" refType="w" fact="0.5331"/>
              <dgm:constr type="h" for="ch" forName="Accent2" refType="h" fact="0.2629"/>
              <dgm:constr type="l" for="ch" forName="Accent3" refType="w" fact="0.1481"/>
              <dgm:constr type="t" for="ch" forName="Accent3" refType="h" fact="0.3027"/>
              <dgm:constr type="w" for="ch" forName="Accent3" refType="w" fact="0.5331"/>
              <dgm:constr type="h" for="ch" forName="Accent3" refType="h" fact="0.2629"/>
              <dgm:constr type="l" for="ch" forName="Accent4" refType="w" fact="0"/>
              <dgm:constr type="t" for="ch" forName="Accent4" refType="h" fact="0.4541"/>
              <dgm:constr type="w" for="ch" forName="Accent4" refType="w" fact="0.5331"/>
              <dgm:constr type="h" for="ch" forName="Accent4" refType="h" fact="0.2629"/>
              <dgm:constr type="l" for="ch" forName="Parent1" refType="w" fact="0.2658"/>
              <dgm:constr type="t" for="ch" forName="Parent1" refType="h" fact="0.0952"/>
              <dgm:constr type="w" for="ch" forName="Parent1" refType="w" fact="0.2975"/>
              <dgm:constr type="h" for="ch" forName="Parent1" refType="h" fact="0.0733"/>
              <dgm:constr type="l" for="ch" forName="Parent2" refType="w" fact="0.1171"/>
              <dgm:constr type="t" for="ch" forName="Parent2" refType="h" fact="0.2466"/>
              <dgm:constr type="w" for="ch" forName="Parent2" refType="w" fact="0.2975"/>
              <dgm:constr type="h" for="ch" forName="Parent2" refType="h" fact="0.0733"/>
              <dgm:constr type="l" for="ch" forName="Parent3" refType="w" fact="0.2658"/>
              <dgm:constr type="t" for="ch" forName="Parent3" refType="h" fact="0.3979"/>
              <dgm:constr type="w" for="ch" forName="Parent3" refType="w" fact="0.2975"/>
              <dgm:constr type="h" for="ch" forName="Parent3" refType="h" fact="0.0733"/>
              <dgm:constr type="l" for="ch" forName="Parent4" refType="w" fact="0.1171"/>
              <dgm:constr type="t" for="ch" forName="Parent4" refType="h" fact="0.5493"/>
              <dgm:constr type="w" for="ch" forName="Parent4" refType="w" fact="0.2975"/>
              <dgm:constr type="h" for="ch" forName="Parent4" refType="h" fact="0.0733"/>
              <dgm:constr type="l" for="ch" forName="Child1" refType="w" fact="0.6804"/>
              <dgm:constr type="t" for="ch" forName="Child1" refType="h" fact="0.078"/>
              <dgm:constr type="w" for="ch" forName="Child1" refType="w" fact="0.3196"/>
              <dgm:constr type="h" for="ch" forName="Child1" refType="h" fact="0.1046"/>
              <dgm:constr type="l" for="ch" forName="Child2" refType="w" fact="0.5348"/>
              <dgm:constr type="t" for="ch" forName="Child2" refType="h" fact="0.231"/>
              <dgm:constr type="w" for="ch" forName="Child2" refType="w" fact="0.3196"/>
              <dgm:constr type="h" for="ch" forName="Child2" refType="h" fact="0.1046"/>
              <dgm:constr type="l" for="ch" forName="Child3" refType="w" fact="0.6804"/>
              <dgm:constr type="t" for="ch" forName="Child3" refType="h" fact="0.3808"/>
              <dgm:constr type="w" for="ch" forName="Child3" refType="w" fact="0.3196"/>
              <dgm:constr type="h" for="ch" forName="Child3" refType="h" fact="0.1046"/>
              <dgm:constr type="l" for="ch" forName="Child4" refType="w" fact="0.5348"/>
              <dgm:constr type="t" for="ch" forName="Child4" refType="h" fact="0.5322"/>
              <dgm:constr type="w" for="ch" forName="Child4" refType="w" fact="0.3196"/>
              <dgm:constr type="h" for="ch" forName="Child4" refType="h" fact="0.1046"/>
              <dgm:constr type="l" for="ch" forName="Accent5" refType="w" fact="0.1481"/>
              <dgm:constr type="t" for="ch" forName="Accent5" refType="h" fact="0.6053"/>
              <dgm:constr type="w" for="ch" forName="Accent5" refType="w" fact="0.5331"/>
              <dgm:constr type="h" for="ch" forName="Accent5" refType="h" fact="0.2629"/>
              <dgm:constr type="l" for="ch" forName="Accent6" refType="w" fact="0.038"/>
              <dgm:constr type="t" for="ch" forName="Accent6" refType="h" fact="0.774"/>
              <dgm:constr type="w" for="ch" forName="Accent6" refType="w" fact="0.458"/>
              <dgm:constr type="h" for="ch" forName="Accent6" refType="h" fact="0.226"/>
              <dgm:constr type="l" for="ch" forName="Parent5" refType="w" fact="0.2658"/>
              <dgm:constr type="t" for="ch" forName="Parent5" refType="h" fact="0.7005"/>
              <dgm:constr type="w" for="ch" forName="Parent5" refType="w" fact="0.2975"/>
              <dgm:constr type="h" for="ch" forName="Parent5" refType="h" fact="0.0733"/>
              <dgm:constr type="l" for="ch" forName="Parent6" refType="w" fact="0.1171"/>
              <dgm:constr type="t" for="ch" forName="Parent6" refType="h" fact="0.8519"/>
              <dgm:constr type="w" for="ch" forName="Parent6" refType="w" fact="0.2975"/>
              <dgm:constr type="h" for="ch" forName="Parent6" refType="h" fact="0.0733"/>
              <dgm:constr type="l" for="ch" forName="Child5" refType="w" fact="0.6804"/>
              <dgm:constr type="t" for="ch" forName="Child5" refType="h" fact="0.6833"/>
              <dgm:constr type="w" for="ch" forName="Child5" refType="w" fact="0.3196"/>
              <dgm:constr type="h" for="ch" forName="Child5" refType="h" fact="0.1046"/>
              <dgm:constr type="l" for="ch" forName="Child6" refType="w" fact="0.5348"/>
              <dgm:constr type="t" for="ch" forName="Child6" refType="h" fact="0.8347"/>
              <dgm:constr type="w" for="ch" forName="Child6" refType="w" fact="0.3196"/>
              <dgm:constr type="h" for="ch" forName="Child6" refType="h" fact="0.1046"/>
            </dgm:constrLst>
          </dgm:if>
          <dgm:else name="Name10">
            <dgm:alg type="composite">
              <dgm:param type="ar" val="0.428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2284"/>
              <dgm:constr type="l" for="ch" forName="Accent2" refType="w" fact="0"/>
              <dgm:constr type="t" for="ch" forName="Accent2" refType="h" fact="0.1312"/>
              <dgm:constr type="w" for="ch" forName="Accent2" refType="w" fact="0.5331"/>
              <dgm:constr type="h" for="ch" forName="Accent2" refType="h" fact="0.2284"/>
              <dgm:constr type="l" for="ch" forName="Accent3" refType="w" fact="0.1481"/>
              <dgm:constr type="t" for="ch" forName="Accent3" refType="h" fact="0.263"/>
              <dgm:constr type="w" for="ch" forName="Accent3" refType="w" fact="0.5331"/>
              <dgm:constr type="h" for="ch" forName="Accent3" refType="h" fact="0.2284"/>
              <dgm:constr type="l" for="ch" forName="Accent4" refType="w" fact="0"/>
              <dgm:constr type="t" for="ch" forName="Accent4" refType="h" fact="0.3945"/>
              <dgm:constr type="w" for="ch" forName="Accent4" refType="w" fact="0.5331"/>
              <dgm:constr type="h" for="ch" forName="Accent4" refType="h" fact="0.2284"/>
              <dgm:constr type="l" for="ch" forName="Parent1" refType="w" fact="0.2658"/>
              <dgm:constr type="t" for="ch" forName="Parent1" refType="h" fact="0.0827"/>
              <dgm:constr type="w" for="ch" forName="Parent1" refType="w" fact="0.2975"/>
              <dgm:constr type="h" for="ch" forName="Parent1" refType="h" fact="0.0637"/>
              <dgm:constr type="l" for="ch" forName="Parent2" refType="w" fact="0.1171"/>
              <dgm:constr type="t" for="ch" forName="Parent2" refType="h" fact="0.2142"/>
              <dgm:constr type="w" for="ch" forName="Parent2" refType="w" fact="0.2975"/>
              <dgm:constr type="h" for="ch" forName="Parent2" refType="h" fact="0.0637"/>
              <dgm:constr type="l" for="ch" forName="Parent3" refType="w" fact="0.2658"/>
              <dgm:constr type="t" for="ch" forName="Parent3" refType="h" fact="0.3457"/>
              <dgm:constr type="w" for="ch" forName="Parent3" refType="w" fact="0.2975"/>
              <dgm:constr type="h" for="ch" forName="Parent3" refType="h" fact="0.0637"/>
              <dgm:constr type="l" for="ch" forName="Parent4" refType="w" fact="0.1171"/>
              <dgm:constr type="t" for="ch" forName="Parent4" refType="h" fact="0.4772"/>
              <dgm:constr type="w" for="ch" forName="Parent4" refType="w" fact="0.2975"/>
              <dgm:constr type="h" for="ch" forName="Parent4" refType="h" fact="0.0637"/>
              <dgm:constr type="l" for="ch" forName="Child1" refType="w" fact="0.6804"/>
              <dgm:constr type="t" for="ch" forName="Child1" refType="h" fact="0.0678"/>
              <dgm:constr type="w" for="ch" forName="Child1" refType="w" fact="0.3196"/>
              <dgm:constr type="h" for="ch" forName="Child1" refType="h" fact="0.0908"/>
              <dgm:constr type="l" for="ch" forName="Child2" refType="w" fact="0.5348"/>
              <dgm:constr type="t" for="ch" forName="Child2" refType="h" fact="0.2006"/>
              <dgm:constr type="w" for="ch" forName="Child2" refType="w" fact="0.3196"/>
              <dgm:constr type="h" for="ch" forName="Child2" refType="h" fact="0.0908"/>
              <dgm:constr type="l" for="ch" forName="Child3" refType="w" fact="0.6804"/>
              <dgm:constr type="t" for="ch" forName="Child3" refType="h" fact="0.3308"/>
              <dgm:constr type="w" for="ch" forName="Child3" refType="w" fact="0.3196"/>
              <dgm:constr type="h" for="ch" forName="Child3" refType="h" fact="0.0908"/>
              <dgm:constr type="l" for="ch" forName="Child4" refType="w" fact="0.5348"/>
              <dgm:constr type="t" for="ch" forName="Child4" refType="h" fact="0.4623"/>
              <dgm:constr type="w" for="ch" forName="Child4" refType="w" fact="0.3196"/>
              <dgm:constr type="h" for="ch" forName="Child4" refType="h" fact="0.0908"/>
              <dgm:constr type="l" for="ch" forName="Accent5" refType="w" fact="0.1481"/>
              <dgm:constr type="t" for="ch" forName="Accent5" refType="h" fact="0.5258"/>
              <dgm:constr type="w" for="ch" forName="Accent5" refType="w" fact="0.5331"/>
              <dgm:constr type="h" for="ch" forName="Accent5" refType="h" fact="0.2284"/>
              <dgm:constr type="l" for="ch" forName="Accent6" refType="w" fact="0"/>
              <dgm:constr type="t" for="ch" forName="Accent6" refType="h" fact="0.6573"/>
              <dgm:constr type="w" for="ch" forName="Accent6" refType="w" fact="0.5331"/>
              <dgm:constr type="h" for="ch" forName="Accent6" refType="h" fact="0.2284"/>
              <dgm:constr type="l" for="ch" forName="Accent7" refType="w" fact="0.186"/>
              <dgm:constr type="t" for="ch" forName="Accent7" refType="h" fact="0.8037"/>
              <dgm:constr type="w" for="ch" forName="Accent7" refType="w" fact="0.458"/>
              <dgm:constr type="h" for="ch" forName="Accent7" refType="h" fact="0.1963"/>
              <dgm:constr type="l" for="ch" forName="Parent5" refType="w" fact="0.2658"/>
              <dgm:constr type="t" for="ch" forName="Parent5" refType="h" fact="0.6085"/>
              <dgm:constr type="w" for="ch" forName="Parent5" refType="w" fact="0.2975"/>
              <dgm:constr type="h" for="ch" forName="Parent5" refType="h" fact="0.0637"/>
              <dgm:constr type="l" for="ch" forName="Parent6" refType="w" fact="0.1171"/>
              <dgm:constr type="t" for="ch" forName="Parent6" refType="h" fact="0.74"/>
              <dgm:constr type="w" for="ch" forName="Parent6" refType="w" fact="0.2975"/>
              <dgm:constr type="h" for="ch" forName="Parent6" refType="h" fact="0.0637"/>
              <dgm:constr type="l" for="ch" forName="Parent7" refType="w" fact="0.2658"/>
              <dgm:constr type="t" for="ch" forName="Parent7" refType="h" fact="0.8715"/>
              <dgm:constr type="w" for="ch" forName="Parent7" refType="w" fact="0.2975"/>
              <dgm:constr type="h" for="ch" forName="Parent7" refType="h" fact="0.0637"/>
              <dgm:constr type="l" for="ch" forName="Child5" refType="w" fact="0.6804"/>
              <dgm:constr type="t" for="ch" forName="Child5" refType="h" fact="0.5936"/>
              <dgm:constr type="w" for="ch" forName="Child5" refType="w" fact="0.3196"/>
              <dgm:constr type="h" for="ch" forName="Child5" refType="h" fact="0.0908"/>
              <dgm:constr type="l" for="ch" forName="Child6" refType="w" fact="0.5348"/>
              <dgm:constr type="t" for="ch" forName="Child6" refType="h" fact="0.7251"/>
              <dgm:constr type="w" for="ch" forName="Child6" refType="w" fact="0.3196"/>
              <dgm:constr type="h" for="ch" forName="Child6" refType="h" fact="0.0908"/>
              <dgm:constr type="l" for="ch" forName="Child7" refType="w" fact="0.6804"/>
              <dgm:constr type="t" for="ch" forName="Child7" refType="h" fact="0.8579"/>
              <dgm:constr type="w" for="ch" forName="Child7" refType="w" fact="0.3196"/>
              <dgm:constr type="h" for="ch" forName="Child7" refType="h" fact="0.0908"/>
            </dgm:constrLst>
          </dgm:else>
        </dgm:choose>
      </dgm:if>
      <dgm:else name="Name11">
        <dgm:choose name="Name12">
          <dgm:if name="Name13" axis="ch" ptType="node" func="cnt" op="equ" val="1">
            <dgm:alg type="composite">
              <dgm:param type="ar" val="1.599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Child1" refType="w" fact="0.625"/>
              <dgm:constr type="t" for="ch" forName="Child1" refType="h" fact="0.2981"/>
              <dgm:constr type="w" for="ch" forName="Child1" refType="w" fact="0.375"/>
              <dgm:constr type="h" for="ch" forName="Child1" refType="h" fact="0.4001"/>
              <dgm:constr type="l" for="ch" forName="Accent1" refType="w" fact="0"/>
              <dgm:constr type="t" for="ch" forName="Accent1" refType="h" fact="0"/>
              <dgm:constr type="w" for="ch" forName="Accent1" refType="w" fact="0.6249"/>
              <dgm:constr type="h" for="ch" forName="Accent1" refType="h"/>
              <dgm:constr type="l" for="ch" forName="Parent1" refType="w" fact="0.138"/>
              <dgm:constr type="t" for="ch" forName="Parent1" refType="h" fact="0.362"/>
              <dgm:constr type="w" for="ch" forName="Parent1" refType="w" fact="0.3487"/>
              <dgm:constr type="h" for="ch" forName="Parent1" refType="h" fact="0.2789"/>
            </dgm:constrLst>
          </dgm:if>
          <dgm:if name="Name14" axis="ch" ptType="node" func="cnt" op="equ" val="2">
            <dgm:alg type="composite">
              <dgm:param type="ar" val="1.2026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Accent1" refType="w" fact="-0.0407"/>
              <dgm:constr type="t" for="ch" forName="Accent1" refType="h" fact="0"/>
              <dgm:constr type="w" for="ch" forName="Accent1" refType="w" fact="0.5542"/>
              <dgm:constr type="h" for="ch" forName="Accent1" refType="h" fact="0.6665"/>
              <dgm:constr type="l" for="ch" forName="Accent2" refType="w" fact="0.1533"/>
              <dgm:constr type="t" for="ch" forName="Accent2" refType="h" fact="0.4272"/>
              <dgm:constr type="w" for="ch" forName="Accent2" refType="w" fact="0.4761"/>
              <dgm:constr type="h" for="ch" forName="Accent2" refType="h" fact="0.5728"/>
              <dgm:constr type="l" for="ch" forName="Parent1" refType="w" fact="0.0822"/>
              <dgm:constr type="t" for="ch" forName="Parent1" refType="h" fact="0.2413"/>
              <dgm:constr type="w" for="ch" forName="Parent1" refType="w" fact="0.3092"/>
              <dgm:constr type="h" for="ch" forName="Parent1" refType="h" fact="0.1859"/>
              <dgm:constr type="l" for="ch" forName="Parent2" refType="w" fact="0.2368"/>
              <dgm:constr type="t" for="ch" forName="Parent2" refType="h" fact="0.625"/>
              <dgm:constr type="w" for="ch" forName="Parent2" refType="w" fact="0.3092"/>
              <dgm:constr type="h" for="ch" forName="Parent2" refType="h" fact="0.1859"/>
              <dgm:constr type="l" for="ch" forName="Child1" refType="w" fact="0.5164"/>
              <dgm:constr type="t" for="ch" forName="Child1" refType="h" fact="0.1978"/>
              <dgm:constr type="w" for="ch" forName="Child1" refType="w" fact="0.3322"/>
              <dgm:constr type="h" for="ch" forName="Child1" refType="h" fact="0.265"/>
              <dgm:constr type="l" for="ch" forName="Child2" refType="w" fact="0.6678"/>
              <dgm:constr type="t" for="ch" forName="Child2" refType="h" fact="0.5855"/>
              <dgm:constr type="w" for="ch" forName="Child2" refType="w" fact="0.3322"/>
              <dgm:constr type="h" for="ch" forName="Child2" refType="h" fact="0.265"/>
            </dgm:constrLst>
          </dgm:if>
          <dgm:if name="Name15" axis="ch" ptType="node" func="cnt" op="equ" val="3">
            <dgm:alg type="composite">
              <dgm:param type="ar" val="0.9039"/>
            </dgm:alg>
            <dgm:shape xmlns:r="http://schemas.openxmlformats.org/officeDocument/2006/relationships" r:blip="">
              <dgm:adjLst/>
            </dgm:shape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25"/>
              <dgm:constr type="h" for="ch" forName="Accent1" refType="h" fact="0.4814"/>
              <dgm:constr type="l" for="ch" forName="Accent2" refType="w" fact="0.1479"/>
              <dgm:constr type="t" for="ch" forName="Accent2" refType="h" fact="0.2766"/>
              <dgm:constr type="w" for="ch" forName="Accent2" refType="w" fact="0.5325"/>
              <dgm:constr type="h" for="ch" forName="Accent2" refType="h" fact="0.4814"/>
              <dgm:constr type="l" for="ch" forName="Accent3" refType="w" fact="0.0378"/>
              <dgm:constr type="t" for="ch" forName="Accent3" refType="h" fact="0.5863"/>
              <dgm:constr type="w" for="ch" forName="Accent3" refType="w" fact="0.4575"/>
              <dgm:constr type="h" for="ch" forName="Accent3" refType="h" fact="0.4137"/>
              <dgm:constr type="l" for="ch" forName="Parent1" refType="w" fact="0.1183"/>
              <dgm:constr type="t" for="ch" forName="Parent1" refType="h" fact="0.1738"/>
              <dgm:constr type="w" for="ch" forName="Parent1" refType="w" fact="0.2959"/>
              <dgm:constr type="h" for="ch" forName="Parent1" refType="h" fact="0.1337"/>
              <dgm:constr type="l" for="ch" forName="Parent2" refType="w" fact="0.2656"/>
              <dgm:constr type="t" for="ch" forName="Parent2" refType="h" fact="0.452"/>
              <dgm:constr type="w" for="ch" forName="Parent2" refType="w" fact="0.2959"/>
              <dgm:constr type="h" for="ch" forName="Parent2" refType="h" fact="0.1337"/>
              <dgm:constr type="l" for="ch" forName="Parent3" refType="w" fact="0.1183"/>
              <dgm:constr type="t" for="ch" forName="Parent3" refType="h" fact="0.7306"/>
              <dgm:constr type="w" for="ch" forName="Parent3" refType="w" fact="0.2959"/>
              <dgm:constr type="h" for="ch" forName="Parent3" refType="h" fact="0.1337"/>
              <dgm:constr type="l" for="ch" forName="Child1" refType="w" fact="0.5325"/>
              <dgm:constr type="t" for="ch" forName="Child1" refType="h" fact="0.1435"/>
              <dgm:constr type="w" for="ch" forName="Child1" refType="w" fact="0.3195"/>
              <dgm:constr type="h" for="ch" forName="Child1" refType="h" fact="0.1926"/>
              <dgm:constr type="l" for="ch" forName="Child2" refType="w" fact="0.6805"/>
              <dgm:constr type="t" for="ch" forName="Child2" refType="h" fact="0.4217"/>
              <dgm:constr type="w" for="ch" forName="Child2" refType="w" fact="0.3195"/>
              <dgm:constr type="h" for="ch" forName="Child2" refType="h" fact="0.1926"/>
              <dgm:constr type="l" for="ch" forName="Child3" refType="w" fact="0.5325"/>
              <dgm:constr type="t" for="ch" forName="Child3" refType="h" fact="0.6998"/>
              <dgm:constr type="w" for="ch" forName="Child3" refType="w" fact="0.3195"/>
              <dgm:constr type="h" for="ch" forName="Child3" refType="h" fact="0.1926"/>
            </dgm:constrLst>
          </dgm:if>
          <dgm:if name="Name16" axis="ch" ptType="node" func="cnt" op="equ" val="4">
            <dgm:alg type="composite">
              <dgm:param type="ar" val="0.707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3771"/>
              <dgm:constr type="l" for="ch" forName="Accent2" refType="w" fact="0.1481"/>
              <dgm:constr type="t" for="ch" forName="Accent2" refType="h" fact="0.2167"/>
              <dgm:constr type="w" for="ch" forName="Accent2" refType="w" fact="0.5331"/>
              <dgm:constr type="h" for="ch" forName="Accent2" refType="h" fact="0.3771"/>
              <dgm:constr type="l" for="ch" forName="Accent3" refType="w" fact="0"/>
              <dgm:constr type="t" for="ch" forName="Accent3" refType="h" fact="0.4342"/>
              <dgm:constr type="w" for="ch" forName="Accent3" refType="w" fact="0.5331"/>
              <dgm:constr type="h" for="ch" forName="Accent3" refType="h" fact="0.3771"/>
              <dgm:constr type="l" for="ch" forName="Accent4" refType="w" fact="0.186"/>
              <dgm:constr type="t" for="ch" forName="Accent4" refType="h" fact="0.6759"/>
              <dgm:constr type="w" for="ch" forName="Accent4" refType="w" fact="0.458"/>
              <dgm:constr type="h" for="ch" forName="Accent4" refType="h" fact="0.3241"/>
              <dgm:constr type="l" for="ch" forName="Parent1" refType="w" fact="0.1171"/>
              <dgm:constr type="t" for="ch" forName="Parent1" refType="h" fact="0.1365"/>
              <dgm:constr type="w" for="ch" forName="Parent1" refType="w" fact="0.2975"/>
              <dgm:constr type="h" for="ch" forName="Parent1" refType="h" fact="0.1052"/>
              <dgm:constr type="l" for="ch" forName="Parent2" refType="w" fact="0.2658"/>
              <dgm:constr type="t" for="ch" forName="Parent2" refType="h" fact="0.3536"/>
              <dgm:constr type="w" for="ch" forName="Parent2" refType="w" fact="0.2975"/>
              <dgm:constr type="h" for="ch" forName="Parent2" refType="h" fact="0.1052"/>
              <dgm:constr type="l" for="ch" forName="Parent3" refType="w" fact="0.1171"/>
              <dgm:constr type="t" for="ch" forName="Parent3" refType="h" fact="0.5707"/>
              <dgm:constr type="w" for="ch" forName="Parent3" refType="w" fact="0.2975"/>
              <dgm:constr type="h" for="ch" forName="Parent3" refType="h" fact="0.1052"/>
              <dgm:constr type="l" for="ch" forName="Parent4" refType="w" fact="0.2658"/>
              <dgm:constr type="t" for="ch" forName="Parent4" refType="h" fact="0.7878"/>
              <dgm:constr type="w" for="ch" forName="Parent4" refType="w" fact="0.2975"/>
              <dgm:constr type="h" for="ch" forName="Parent4" refType="h" fact="0.1052"/>
              <dgm:constr type="l" for="ch" forName="Child1" refType="w" fact="0.5348"/>
              <dgm:constr type="t" for="ch" forName="Child1" refType="h" fact="0.1119"/>
              <dgm:constr type="w" for="ch" forName="Child1" refType="w" fact="0.3196"/>
              <dgm:constr type="h" for="ch" forName="Child1" refType="h" fact="0.15"/>
              <dgm:constr type="l" for="ch" forName="Child2" refType="w" fact="0.6804"/>
              <dgm:constr type="t" for="ch" forName="Child2" refType="h" fact="0.3312"/>
              <dgm:constr type="w" for="ch" forName="Child2" refType="w" fact="0.3196"/>
              <dgm:constr type="h" for="ch" forName="Child2" refType="h" fact="0.15"/>
              <dgm:constr type="l" for="ch" forName="Child3" refType="w" fact="0.5348"/>
              <dgm:constr type="t" for="ch" forName="Child3" refType="h" fact="0.5461"/>
              <dgm:constr type="w" for="ch" forName="Child3" refType="w" fact="0.3196"/>
              <dgm:constr type="h" for="ch" forName="Child3" refType="h" fact="0.15"/>
              <dgm:constr type="l" for="ch" forName="Child4" refType="w" fact="0.6804"/>
              <dgm:constr type="t" for="ch" forName="Child4" refType="h" fact="0.7632"/>
              <dgm:constr type="w" for="ch" forName="Child4" refType="w" fact="0.3196"/>
              <dgm:constr type="h" for="ch" forName="Child4" refType="h" fact="0.15"/>
            </dgm:constrLst>
          </dgm:if>
          <dgm:if name="Name17" axis="ch" ptType="node" func="cnt" op="equ" val="5">
            <dgm:alg type="composite">
              <dgm:param type="ar" val="0.581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3098"/>
              <dgm:constr type="l" for="ch" forName="Accent2" refType="w" fact="0.1481"/>
              <dgm:constr type="t" for="ch" forName="Accent2" refType="h" fact="0.178"/>
              <dgm:constr type="w" for="ch" forName="Accent2" refType="w" fact="0.5331"/>
              <dgm:constr type="h" for="ch" forName="Accent2" refType="h" fact="0.3098"/>
              <dgm:constr type="l" for="ch" forName="Accent3" refType="w" fact="0"/>
              <dgm:constr type="t" for="ch" forName="Accent3" refType="h" fact="0.3568"/>
              <dgm:constr type="w" for="ch" forName="Accent3" refType="w" fact="0.5331"/>
              <dgm:constr type="h" for="ch" forName="Accent3" refType="h" fact="0.3098"/>
              <dgm:constr type="l" for="ch" forName="Accent4" refType="w" fact="0.1481"/>
              <dgm:constr type="t" for="ch" forName="Accent4" refType="h" fact="0.5351"/>
              <dgm:constr type="w" for="ch" forName="Accent4" refType="w" fact="0.5331"/>
              <dgm:constr type="h" for="ch" forName="Accent4" refType="h" fact="0.3098"/>
              <dgm:constr type="l" for="ch" forName="Accent5" refType="w" fact="0.0378"/>
              <dgm:constr type="t" for="ch" forName="Accent5" refType="h" fact="0.7337"/>
              <dgm:constr type="w" for="ch" forName="Accent5" refType="w" fact="0.458"/>
              <dgm:constr type="h" for="ch" forName="Accent5" refType="h" fact="0.2663"/>
              <dgm:constr type="l" for="ch" forName="Parent1" refType="w" fact="0.1171"/>
              <dgm:constr type="t" for="ch" forName="Parent1" refType="h" fact="0.1122"/>
              <dgm:constr type="w" for="ch" forName="Parent1" refType="w" fact="0.2975"/>
              <dgm:constr type="h" for="ch" forName="Parent1" refType="h" fact="0.0864"/>
              <dgm:constr type="l" for="ch" forName="Parent2" refType="w" fact="0.2658"/>
              <dgm:constr type="t" for="ch" forName="Parent2" refType="h" fact="0.2906"/>
              <dgm:constr type="w" for="ch" forName="Parent2" refType="w" fact="0.2975"/>
              <dgm:constr type="h" for="ch" forName="Parent2" refType="h" fact="0.0864"/>
              <dgm:constr type="l" for="ch" forName="Parent3" refType="w" fact="0.1171"/>
              <dgm:constr type="t" for="ch" forName="Parent3" refType="h" fact="0.4689"/>
              <dgm:constr type="w" for="ch" forName="Parent3" refType="w" fact="0.2975"/>
              <dgm:constr type="h" for="ch" forName="Parent3" refType="h" fact="0.0864"/>
              <dgm:constr type="l" for="ch" forName="Parent4" refType="w" fact="0.2658"/>
              <dgm:constr type="t" for="ch" forName="Parent4" refType="h" fact="0.6473"/>
              <dgm:constr type="w" for="ch" forName="Parent4" refType="w" fact="0.2975"/>
              <dgm:constr type="h" for="ch" forName="Parent4" refType="h" fact="0.0864"/>
              <dgm:constr type="l" for="ch" forName="Parent5" refType="w" fact="0.1171"/>
              <dgm:constr type="t" for="ch" forName="Parent5" refType="h" fact="0.8257"/>
              <dgm:constr type="w" for="ch" forName="Parent5" refType="w" fact="0.2975"/>
              <dgm:constr type="h" for="ch" forName="Parent5" refType="h" fact="0.0864"/>
              <dgm:constr type="l" for="ch" forName="Child1" refType="w" fact="0.5348"/>
              <dgm:constr type="t" for="ch" forName="Child1" refType="h" fact="0.0919"/>
              <dgm:constr type="w" for="ch" forName="Child1" refType="w" fact="0.3196"/>
              <dgm:constr type="h" for="ch" forName="Child1" refType="h" fact="0.1232"/>
              <dgm:constr type="l" for="ch" forName="Child2" refType="w" fact="0.6804"/>
              <dgm:constr type="t" for="ch" forName="Child2" refType="h" fact="0.2722"/>
              <dgm:constr type="w" for="ch" forName="Child2" refType="w" fact="0.3196"/>
              <dgm:constr type="h" for="ch" forName="Child2" refType="h" fact="0.1232"/>
              <dgm:constr type="l" for="ch" forName="Child3" refType="w" fact="0.5348"/>
              <dgm:constr type="t" for="ch" forName="Child3" refType="h" fact="0.4487"/>
              <dgm:constr type="w" for="ch" forName="Child3" refType="w" fact="0.3196"/>
              <dgm:constr type="h" for="ch" forName="Child3" refType="h" fact="0.1232"/>
              <dgm:constr type="l" for="ch" forName="Child4" refType="w" fact="0.6804"/>
              <dgm:constr type="t" for="ch" forName="Child4" refType="h" fact="0.6271"/>
              <dgm:constr type="w" for="ch" forName="Child4" refType="w" fact="0.3196"/>
              <dgm:constr type="h" for="ch" forName="Child4" refType="h" fact="0.1232"/>
              <dgm:constr type="l" for="ch" forName="Child5" refType="w" fact="0.5348"/>
              <dgm:constr type="t" for="ch" forName="Child5" refType="h" fact="0.8073"/>
              <dgm:constr type="w" for="ch" forName="Child5" refType="w" fact="0.3196"/>
              <dgm:constr type="h" for="ch" forName="Child5" refType="h" fact="0.1232"/>
            </dgm:constrLst>
          </dgm:if>
          <dgm:if name="Name18" axis="ch" ptType="node" func="cnt" op="equ" val="6">
            <dgm:alg type="composite">
              <dgm:param type="ar" val="0.493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2629"/>
              <dgm:constr type="l" for="ch" forName="Accent2" refType="w" fact="0.1481"/>
              <dgm:constr type="t" for="ch" forName="Accent2" refType="h" fact="0.1511"/>
              <dgm:constr type="w" for="ch" forName="Accent2" refType="w" fact="0.5331"/>
              <dgm:constr type="h" for="ch" forName="Accent2" refType="h" fact="0.2629"/>
              <dgm:constr type="l" for="ch" forName="Accent3" refType="w" fact="0"/>
              <dgm:constr type="t" for="ch" forName="Accent3" refType="h" fact="0.3027"/>
              <dgm:constr type="w" for="ch" forName="Accent3" refType="w" fact="0.5331"/>
              <dgm:constr type="h" for="ch" forName="Accent3" refType="h" fact="0.2629"/>
              <dgm:constr type="l" for="ch" forName="Accent4" refType="w" fact="0.1481"/>
              <dgm:constr type="t" for="ch" forName="Accent4" refType="h" fact="0.4541"/>
              <dgm:constr type="w" for="ch" forName="Accent4" refType="w" fact="0.5331"/>
              <dgm:constr type="h" for="ch" forName="Accent4" refType="h" fact="0.2629"/>
              <dgm:constr type="l" for="ch" forName="Accent5" refType="w" fact="0"/>
              <dgm:constr type="t" for="ch" forName="Accent5" refType="h" fact="0.6053"/>
              <dgm:constr type="w" for="ch" forName="Accent5" refType="w" fact="0.5331"/>
              <dgm:constr type="h" for="ch" forName="Accent5" refType="h" fact="0.2629"/>
              <dgm:constr type="l" for="ch" forName="Accent6" refType="w" fact="0.186"/>
              <dgm:constr type="t" for="ch" forName="Accent6" refType="h" fact="0.774"/>
              <dgm:constr type="w" for="ch" forName="Accent6" refType="w" fact="0.458"/>
              <dgm:constr type="h" for="ch" forName="Accent6" refType="h" fact="0.226"/>
              <dgm:constr type="l" for="ch" forName="Parent1" refType="w" fact="0.1171"/>
              <dgm:constr type="t" for="ch" forName="Parent1" refType="h" fact="0.0952"/>
              <dgm:constr type="w" for="ch" forName="Parent1" refType="w" fact="0.2975"/>
              <dgm:constr type="h" for="ch" forName="Parent1" refType="h" fact="0.0733"/>
              <dgm:constr type="l" for="ch" forName="Parent2" refType="w" fact="0.2658"/>
              <dgm:constr type="t" for="ch" forName="Parent2" refType="h" fact="0.2466"/>
              <dgm:constr type="w" for="ch" forName="Parent2" refType="w" fact="0.2975"/>
              <dgm:constr type="h" for="ch" forName="Parent2" refType="h" fact="0.0733"/>
              <dgm:constr type="l" for="ch" forName="Parent3" refType="w" fact="0.1171"/>
              <dgm:constr type="t" for="ch" forName="Parent3" refType="h" fact="0.3979"/>
              <dgm:constr type="w" for="ch" forName="Parent3" refType="w" fact="0.2975"/>
              <dgm:constr type="h" for="ch" forName="Parent3" refType="h" fact="0.0733"/>
              <dgm:constr type="l" for="ch" forName="Parent4" refType="w" fact="0.2658"/>
              <dgm:constr type="t" for="ch" forName="Parent4" refType="h" fact="0.5493"/>
              <dgm:constr type="w" for="ch" forName="Parent4" refType="w" fact="0.2975"/>
              <dgm:constr type="h" for="ch" forName="Parent4" refType="h" fact="0.0733"/>
              <dgm:constr type="l" for="ch" forName="Parent5" refType="w" fact="0.1171"/>
              <dgm:constr type="t" for="ch" forName="Parent5" refType="h" fact="0.7005"/>
              <dgm:constr type="w" for="ch" forName="Parent5" refType="w" fact="0.2975"/>
              <dgm:constr type="h" for="ch" forName="Parent5" refType="h" fact="0.0733"/>
              <dgm:constr type="l" for="ch" forName="Parent6" refType="w" fact="0.2658"/>
              <dgm:constr type="t" for="ch" forName="Parent6" refType="h" fact="0.8519"/>
              <dgm:constr type="w" for="ch" forName="Parent6" refType="w" fact="0.2975"/>
              <dgm:constr type="h" for="ch" forName="Parent6" refType="h" fact="0.0733"/>
              <dgm:constr type="l" for="ch" forName="Child1" refType="w" fact="0.5348"/>
              <dgm:constr type="t" for="ch" forName="Child1" refType="h" fact="0.078"/>
              <dgm:constr type="w" for="ch" forName="Child1" refType="w" fact="0.3196"/>
              <dgm:constr type="h" for="ch" forName="Child1" refType="h" fact="0.1046"/>
              <dgm:constr type="l" for="ch" forName="Child2" refType="w" fact="0.6804"/>
              <dgm:constr type="t" for="ch" forName="Child2" refType="h" fact="0.231"/>
              <dgm:constr type="w" for="ch" forName="Child2" refType="w" fact="0.3196"/>
              <dgm:constr type="h" for="ch" forName="Child2" refType="h" fact="0.1046"/>
              <dgm:constr type="l" for="ch" forName="Child3" refType="w" fact="0.5348"/>
              <dgm:constr type="t" for="ch" forName="Child3" refType="h" fact="0.3808"/>
              <dgm:constr type="w" for="ch" forName="Child3" refType="w" fact="0.3196"/>
              <dgm:constr type="h" for="ch" forName="Child3" refType="h" fact="0.1046"/>
              <dgm:constr type="l" for="ch" forName="Child4" refType="w" fact="0.6804"/>
              <dgm:constr type="t" for="ch" forName="Child4" refType="h" fact="0.5322"/>
              <dgm:constr type="w" for="ch" forName="Child4" refType="w" fact="0.3196"/>
              <dgm:constr type="h" for="ch" forName="Child4" refType="h" fact="0.1046"/>
              <dgm:constr type="l" for="ch" forName="Child5" refType="w" fact="0.5348"/>
              <dgm:constr type="t" for="ch" forName="Child5" refType="h" fact="0.6833"/>
              <dgm:constr type="w" for="ch" forName="Child5" refType="w" fact="0.3196"/>
              <dgm:constr type="h" for="ch" forName="Child5" refType="h" fact="0.1046"/>
              <dgm:constr type="l" for="ch" forName="Child6" refType="w" fact="0.6804"/>
              <dgm:constr type="t" for="ch" forName="Child6" refType="h" fact="0.8347"/>
              <dgm:constr type="w" for="ch" forName="Child6" refType="w" fact="0.3196"/>
              <dgm:constr type="h" for="ch" forName="Child6" refType="h" fact="0.1046"/>
            </dgm:constrLst>
          </dgm:if>
          <dgm:else name="Name19">
            <dgm:alg type="composite">
              <dgm:param type="ar" val="0.428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2284"/>
              <dgm:constr type="l" for="ch" forName="Accent2" refType="w" fact="0.1481"/>
              <dgm:constr type="t" for="ch" forName="Accent2" refType="h" fact="0.1312"/>
              <dgm:constr type="w" for="ch" forName="Accent2" refType="w" fact="0.5331"/>
              <dgm:constr type="h" for="ch" forName="Accent2" refType="h" fact="0.2284"/>
              <dgm:constr type="l" for="ch" forName="Accent3" refType="w" fact="0"/>
              <dgm:constr type="t" for="ch" forName="Accent3" refType="h" fact="0.263"/>
              <dgm:constr type="w" for="ch" forName="Accent3" refType="w" fact="0.5331"/>
              <dgm:constr type="h" for="ch" forName="Accent3" refType="h" fact="0.2284"/>
              <dgm:constr type="l" for="ch" forName="Accent4" refType="w" fact="0.1481"/>
              <dgm:constr type="t" for="ch" forName="Accent4" refType="h" fact="0.3945"/>
              <dgm:constr type="w" for="ch" forName="Accent4" refType="w" fact="0.5331"/>
              <dgm:constr type="h" for="ch" forName="Accent4" refType="h" fact="0.2284"/>
              <dgm:constr type="l" for="ch" forName="Accent5" refType="w" fact="0"/>
              <dgm:constr type="t" for="ch" forName="Accent5" refType="h" fact="0.5258"/>
              <dgm:constr type="w" for="ch" forName="Accent5" refType="w" fact="0.5331"/>
              <dgm:constr type="h" for="ch" forName="Accent5" refType="h" fact="0.2284"/>
              <dgm:constr type="l" for="ch" forName="Accent6" refType="w" fact="0.1481"/>
              <dgm:constr type="t" for="ch" forName="Accent6" refType="h" fact="0.6573"/>
              <dgm:constr type="w" for="ch" forName="Accent6" refType="w" fact="0.5331"/>
              <dgm:constr type="h" for="ch" forName="Accent6" refType="h" fact="0.2284"/>
              <dgm:constr type="l" for="ch" forName="Accent7" refType="w" fact="0.0378"/>
              <dgm:constr type="t" for="ch" forName="Accent7" refType="h" fact="0.8037"/>
              <dgm:constr type="w" for="ch" forName="Accent7" refType="w" fact="0.458"/>
              <dgm:constr type="h" for="ch" forName="Accent7" refType="h" fact="0.1963"/>
              <dgm:constr type="l" for="ch" forName="Parent1" refType="w" fact="0.1171"/>
              <dgm:constr type="t" for="ch" forName="Parent1" refType="h" fact="0.0827"/>
              <dgm:constr type="w" for="ch" forName="Parent1" refType="w" fact="0.2975"/>
              <dgm:constr type="h" for="ch" forName="Parent1" refType="h" fact="0.0637"/>
              <dgm:constr type="l" for="ch" forName="Parent2" refType="w" fact="0.2658"/>
              <dgm:constr type="t" for="ch" forName="Parent2" refType="h" fact="0.2142"/>
              <dgm:constr type="w" for="ch" forName="Parent2" refType="w" fact="0.2975"/>
              <dgm:constr type="h" for="ch" forName="Parent2" refType="h" fact="0.0637"/>
              <dgm:constr type="l" for="ch" forName="Parent3" refType="w" fact="0.1171"/>
              <dgm:constr type="t" for="ch" forName="Parent3" refType="h" fact="0.3457"/>
              <dgm:constr type="w" for="ch" forName="Parent3" refType="w" fact="0.2975"/>
              <dgm:constr type="h" for="ch" forName="Parent3" refType="h" fact="0.0637"/>
              <dgm:constr type="l" for="ch" forName="Parent4" refType="w" fact="0.2658"/>
              <dgm:constr type="t" for="ch" forName="Parent4" refType="h" fact="0.4772"/>
              <dgm:constr type="w" for="ch" forName="Parent4" refType="w" fact="0.2975"/>
              <dgm:constr type="h" for="ch" forName="Parent4" refType="h" fact="0.0637"/>
              <dgm:constr type="l" for="ch" forName="Parent5" refType="w" fact="0.1171"/>
              <dgm:constr type="t" for="ch" forName="Parent5" refType="h" fact="0.6085"/>
              <dgm:constr type="w" for="ch" forName="Parent5" refType="w" fact="0.2975"/>
              <dgm:constr type="h" for="ch" forName="Parent5" refType="h" fact="0.0637"/>
              <dgm:constr type="l" for="ch" forName="Parent6" refType="w" fact="0.2658"/>
              <dgm:constr type="t" for="ch" forName="Parent6" refType="h" fact="0.74"/>
              <dgm:constr type="w" for="ch" forName="Parent6" refType="w" fact="0.2975"/>
              <dgm:constr type="h" for="ch" forName="Parent6" refType="h" fact="0.0637"/>
              <dgm:constr type="l" for="ch" forName="Parent7" refType="w" fact="0.1171"/>
              <dgm:constr type="t" for="ch" forName="Parent7" refType="h" fact="0.8715"/>
              <dgm:constr type="w" for="ch" forName="Parent7" refType="w" fact="0.2975"/>
              <dgm:constr type="h" for="ch" forName="Parent7" refType="h" fact="0.0637"/>
              <dgm:constr type="l" for="ch" forName="Child1" refType="w" fact="0.5348"/>
              <dgm:constr type="t" for="ch" forName="Child1" refType="h" fact="0.0678"/>
              <dgm:constr type="w" for="ch" forName="Child1" refType="w" fact="0.3196"/>
              <dgm:constr type="h" for="ch" forName="Child1" refType="h" fact="0.0908"/>
              <dgm:constr type="l" for="ch" forName="Child2" refType="w" fact="0.6804"/>
              <dgm:constr type="t" for="ch" forName="Child2" refType="h" fact="0.2006"/>
              <dgm:constr type="w" for="ch" forName="Child2" refType="w" fact="0.3196"/>
              <dgm:constr type="h" for="ch" forName="Child2" refType="h" fact="0.0908"/>
              <dgm:constr type="l" for="ch" forName="Child3" refType="w" fact="0.5348"/>
              <dgm:constr type="t" for="ch" forName="Child3" refType="h" fact="0.3308"/>
              <dgm:constr type="w" for="ch" forName="Child3" refType="w" fact="0.3196"/>
              <dgm:constr type="h" for="ch" forName="Child3" refType="h" fact="0.0908"/>
              <dgm:constr type="l" for="ch" forName="Child4" refType="w" fact="0.6804"/>
              <dgm:constr type="t" for="ch" forName="Child4" refType="h" fact="0.4623"/>
              <dgm:constr type="w" for="ch" forName="Child4" refType="w" fact="0.3196"/>
              <dgm:constr type="h" for="ch" forName="Child4" refType="h" fact="0.0908"/>
              <dgm:constr type="l" for="ch" forName="Child5" refType="w" fact="0.5348"/>
              <dgm:constr type="t" for="ch" forName="Child5" refType="h" fact="0.5936"/>
              <dgm:constr type="w" for="ch" forName="Child5" refType="w" fact="0.3196"/>
              <dgm:constr type="h" for="ch" forName="Child5" refType="h" fact="0.0908"/>
              <dgm:constr type="l" for="ch" forName="Child6" refType="w" fact="0.6804"/>
              <dgm:constr type="t" for="ch" forName="Child6" refType="h" fact="0.7251"/>
              <dgm:constr type="w" for="ch" forName="Child6" refType="w" fact="0.3196"/>
              <dgm:constr type="h" for="ch" forName="Child6" refType="h" fact="0.0908"/>
              <dgm:constr type="l" for="ch" forName="Child7" refType="w" fact="0.5348"/>
              <dgm:constr type="t" for="ch" forName="Child7" refType="h" fact="0.8579"/>
              <dgm:constr type="w" for="ch" forName="Child7" refType="w" fact="0.3196"/>
              <dgm:constr type="h" for="ch" forName="Child7" refType="h" fact="0.0908"/>
            </dgm:constrLst>
          </dgm:else>
        </dgm:choose>
      </dgm:else>
    </dgm:choose>
    <dgm:forEach name="wrapper" axis="self" ptType="parTrans">
      <dgm:forEach name="accentRepeat" axis="self">
        <dgm:layoutNode name="Accent" styleLbl="node1">
          <dgm:alg type="sp"/>
          <dgm:choose name="Name20">
            <dgm:if name="Name21" func="var" arg="dir" op="equ" val="norm">
              <dgm:choose name="Name22">
                <dgm:if name="Name23" axis="precedSib" ptType="node" func="cnt" op="equ" val="0">
                  <dgm:choose name="Name24">
                    <dgm:if name="Name25" axis="followSib" ptType="node" func="cnt" op="equ" val="0">
                      <dgm:shape xmlns:r="http://schemas.openxmlformats.org/officeDocument/2006/relationships" type="circularArrow" r:blip="">
                        <dgm:adjLst>
                          <dgm:adj idx="1" val="0.1098"/>
                          <dgm:adj idx="2" val="19.0387"/>
                          <dgm:adj idx="3" val="150"/>
                          <dgm:adj idx="4" val="180"/>
                          <dgm:adj idx="5" val="0.125"/>
                        </dgm:adjLst>
                      </dgm:shape>
                    </dgm:if>
                    <dgm:else name="Name26">
                      <dgm:shape xmlns:r="http://schemas.openxmlformats.org/officeDocument/2006/relationships" type="circularArrow" r:blip="">
                        <dgm:adjLst>
                          <dgm:adj idx="1" val="0.1098"/>
                          <dgm:adj idx="2" val="19.0387"/>
                          <dgm:adj idx="3" val="75"/>
                          <dgm:adj idx="4" val="180"/>
                          <dgm:adj idx="5" val="0.125"/>
                        </dgm:adjLst>
                      </dgm:shape>
                    </dgm:else>
                  </dgm:choose>
                </dgm:if>
                <dgm:else name="Name27">
                  <dgm:choose name="Name28">
                    <dgm:if name="Name29" axis="followSib" ptType="node" func="cnt" op="equ" val="0">
                      <dgm:choose name="Name30">
                        <dgm:if name="Name31" axis="precedSib" ptType="node" func="cnt" op="equ" val="1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2" axis="precedSib" ptType="node" func="cnt" op="equ" val="2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33" axis="precedSib" ptType="node" func="cnt" op="equ" val="3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4" axis="precedSib" ptType="node" func="cnt" op="equ" val="4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35" axis="precedSib" ptType="node" func="cnt" op="equ" val="5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6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else name="Name37"/>
                      </dgm:choose>
                    </dgm:if>
                    <dgm:else name="Name38">
                      <dgm:choose name="Name39">
                        <dgm:if name="Name40" axis="precedSib" ptType="node" func="cnt" op="equ" val="0">
                          <dgm:shape xmlns:r="http://schemas.openxmlformats.org/officeDocument/2006/relationships" type="blockArc" r:blip="">
                            <dgm:adjLst>
                              <dgm:adj idx="1" val="-133.1632"/>
                              <dgm:adj idx="2" val="65"/>
                              <dgm:adj idx="3" val="0.13"/>
                            </dgm:adjLst>
                          </dgm:shape>
                        </dgm:if>
                        <dgm:if name="Name41" axis="precedSib" ptType="node" func="cnt" op="equ" val="1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2" axis="precedSib" ptType="node" func="cnt" op="equ" val="2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43" axis="precedSib" ptType="node" func="cnt" op="equ" val="3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4" axis="precedSib" ptType="node" func="cnt" op="equ" val="4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45" axis="precedSib" ptType="node" func="cnt" op="equ" val="5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6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else name="Name47"/>
                      </dgm:choose>
                    </dgm:else>
                  </dgm:choose>
                </dgm:else>
              </dgm:choose>
            </dgm:if>
            <dgm:else name="Name48">
              <dgm:choose name="Name49">
                <dgm:if name="Name50" axis="precedSib" ptType="node" func="cnt" op="equ" val="0">
                  <dgm:choose name="Name51">
                    <dgm:if name="Name52" axis="followSib" ptType="node" func="cnt" op="equ" val="0">
                      <dgm:shape xmlns:r="http://schemas.openxmlformats.org/officeDocument/2006/relationships" type="leftCircularArrow" r:blip="">
                        <dgm:adjLst>
                          <dgm:adj idx="1" val="0.1098"/>
                          <dgm:adj idx="2" val="19.0387"/>
                          <dgm:adj idx="3" val="30"/>
                          <dgm:adj idx="4" val="0"/>
                          <dgm:adj idx="5" val="0.125"/>
                        </dgm:adjLst>
                      </dgm:shape>
                    </dgm:if>
                    <dgm:else name="Name53">
                      <dgm:shape xmlns:r="http://schemas.openxmlformats.org/officeDocument/2006/relationships" type="leftCircularArrow" r:blip="">
                        <dgm:adjLst>
                          <dgm:adj idx="1" val="0.1098"/>
                          <dgm:adj idx="2" val="19.0387"/>
                          <dgm:adj idx="3" val="105"/>
                          <dgm:adj idx="4" val="0"/>
                          <dgm:adj idx="5" val="0.125"/>
                        </dgm:adjLst>
                      </dgm:shape>
                    </dgm:else>
                  </dgm:choose>
                </dgm:if>
                <dgm:else name="Name54">
                  <dgm:choose name="Name55">
                    <dgm:if name="Name56" axis="followSib" ptType="node" func="cnt" op="equ" val="0">
                      <dgm:choose name="Name57">
                        <dgm:if name="Name58" axis="precedSib" ptType="node" func="cnt" op="equ" val="1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59" axis="precedSib" ptType="node" func="cnt" op="equ" val="2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60" axis="precedSib" ptType="node" func="cnt" op="equ" val="3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61" axis="precedSib" ptType="node" func="cnt" op="equ" val="4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62" axis="precedSib" ptType="node" func="cnt" op="equ" val="5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63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else name="Name64"/>
                      </dgm:choose>
                    </dgm:if>
                    <dgm:else name="Name65">
                      <dgm:choose name="Name66">
                        <dgm:if name="Name67" axis="precedSib" ptType="node" func="cnt" op="equ" val="0">
                          <dgm:shape xmlns:r="http://schemas.openxmlformats.org/officeDocument/2006/relationships" type="blockArc" r:blip="">
                            <dgm:adjLst>
                              <dgm:adj idx="1" val="-133.1632"/>
                              <dgm:adj idx="2" val="65"/>
                              <dgm:adj idx="3" val="0.13"/>
                            </dgm:adjLst>
                          </dgm:shape>
                        </dgm:if>
                        <dgm:if name="Name68" axis="precedSib" ptType="node" func="cnt" op="equ" val="1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69" axis="precedSib" ptType="node" func="cnt" op="equ" val="2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70" axis="precedSib" ptType="node" func="cnt" op="equ" val="3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71" axis="precedSib" ptType="node" func="cnt" op="equ" val="4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72" axis="precedSib" ptType="node" func="cnt" op="equ" val="5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73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else name="Name74"/>
                      </dgm:choose>
                    </dgm:else>
                  </dgm:choose>
                </dgm:else>
              </dgm:choose>
            </dgm:else>
          </dgm:choose>
          <dgm:presOf/>
        </dgm:layoutNode>
      </dgm:forEach>
    </dgm:forEach>
    <dgm:forEach name="Name75" axis="ch" ptType="node" cnt="1">
      <dgm:layoutNode name="Accent1">
        <dgm:alg type="sp"/>
        <dgm:shape xmlns:r="http://schemas.openxmlformats.org/officeDocument/2006/relationships" r:blip="">
          <dgm:adjLst/>
        </dgm:shape>
        <dgm:presOf/>
        <dgm:constrLst/>
        <dgm:forEach name="Name76" ref="accentRepeat"/>
      </dgm:layoutNode>
      <dgm:choose name="Name77">
        <dgm:if name="Name78" axis="ch" ptType="node" func="cnt" op="gte" val="1">
          <dgm:layoutNode name="Child1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79"/>
      </dgm:choose>
      <dgm:layoutNode name="Parent1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80" axis="ch" ptType="node" st="2" cnt="1">
      <dgm:layoutNode name="Accent2">
        <dgm:alg type="sp"/>
        <dgm:shape xmlns:r="http://schemas.openxmlformats.org/officeDocument/2006/relationships" r:blip="">
          <dgm:adjLst/>
        </dgm:shape>
        <dgm:presOf/>
        <dgm:constrLst/>
        <dgm:forEach name="Name81" ref="accentRepeat"/>
      </dgm:layoutNode>
      <dgm:choose name="Name82">
        <dgm:if name="Name83" axis="ch" ptType="node" func="cnt" op="gte" val="1">
          <dgm:layoutNode name="Child2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84"/>
      </dgm:choose>
      <dgm:layoutNode name="Parent2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85" axis="ch" ptType="node" st="3" cnt="1">
      <dgm:layoutNode name="Accent3">
        <dgm:alg type="sp"/>
        <dgm:shape xmlns:r="http://schemas.openxmlformats.org/officeDocument/2006/relationships" r:blip="">
          <dgm:adjLst/>
        </dgm:shape>
        <dgm:presOf/>
        <dgm:constrLst/>
        <dgm:forEach name="Name86" ref="accentRepeat"/>
      </dgm:layoutNode>
      <dgm:choose name="Name87">
        <dgm:if name="Name88" axis="ch" ptType="node" func="cnt" op="gte" val="1">
          <dgm:layoutNode name="Child3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89"/>
      </dgm:choose>
      <dgm:layoutNode name="Parent3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Accent4">
        <dgm:alg type="sp"/>
        <dgm:shape xmlns:r="http://schemas.openxmlformats.org/officeDocument/2006/relationships" r:blip="">
          <dgm:adjLst/>
        </dgm:shape>
        <dgm:presOf/>
        <dgm:constrLst/>
        <dgm:forEach name="Name91" ref="accentRepeat"/>
      </dgm:layoutNode>
      <dgm:choose name="Name92">
        <dgm:if name="Name93" axis="ch" ptType="node" func="cnt" op="gte" val="1">
          <dgm:layoutNode name="Child4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94"/>
      </dgm:choose>
      <dgm:layoutNode name="Parent4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95" axis="ch" ptType="node" st="5" cnt="1">
      <dgm:layoutNode name="Accent5">
        <dgm:alg type="sp"/>
        <dgm:shape xmlns:r="http://schemas.openxmlformats.org/officeDocument/2006/relationships" r:blip="">
          <dgm:adjLst/>
        </dgm:shape>
        <dgm:presOf/>
        <dgm:constrLst/>
        <dgm:forEach name="Name96" ref="accentRepeat"/>
      </dgm:layoutNode>
      <dgm:choose name="Name97">
        <dgm:if name="Name98" axis="ch" ptType="node" func="cnt" op="gte" val="1">
          <dgm:layoutNode name="Child5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99"/>
      </dgm:choose>
      <dgm:layoutNode name="Parent5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100" axis="ch" ptType="node" st="6" cnt="1">
      <dgm:layoutNode name="Accent6">
        <dgm:alg type="sp"/>
        <dgm:shape xmlns:r="http://schemas.openxmlformats.org/officeDocument/2006/relationships" r:blip="">
          <dgm:adjLst/>
        </dgm:shape>
        <dgm:presOf/>
        <dgm:constrLst/>
        <dgm:forEach name="Name101" ref="accentRepeat"/>
      </dgm:layoutNode>
      <dgm:choose name="Name102">
        <dgm:if name="Name103" axis="ch" ptType="node" func="cnt" op="gte" val="1">
          <dgm:layoutNode name="Child6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104"/>
      </dgm:choose>
      <dgm:layoutNode name="Parent6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105" axis="ch" ptType="node" st="7" cnt="1">
      <dgm:layoutNode name="Accent7">
        <dgm:alg type="sp"/>
        <dgm:shape xmlns:r="http://schemas.openxmlformats.org/officeDocument/2006/relationships" r:blip="">
          <dgm:adjLst/>
        </dgm:shape>
        <dgm:presOf/>
        <dgm:constrLst/>
        <dgm:forEach name="Name106" ref="accentRepeat"/>
      </dgm:layoutNode>
      <dgm:choose name="Name107">
        <dgm:if name="Name108" axis="ch" ptType="node" func="cnt" op="gte" val="1">
          <dgm:layoutNode name="Child7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109"/>
      </dgm:choose>
      <dgm:layoutNode name="Parent7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5659" cy="49813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4" y="0"/>
            <a:ext cx="2945659" cy="49813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445F803-74A4-4D12-B16C-A616AE827DE2}" type="datetimeFigureOut">
              <a:rPr lang="ru-RU" smtClean="0"/>
              <a:t>29.11.2022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77958"/>
            <a:ext cx="5438140" cy="3909239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1" y="9430092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4" y="9430092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6F9E09B-F3B0-4181-8986-1AB887A7894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817971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F9E09B-F3B0-4181-8986-1AB887A7894E}" type="slidenum">
              <a:rPr lang="ru-RU" smtClean="0"/>
              <a:t>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6042225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F9E09B-F3B0-4181-8986-1AB887A7894E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7391149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F9E09B-F3B0-4181-8986-1AB887A7894E}" type="slidenum">
              <a:rPr lang="ru-RU" smtClean="0">
                <a:solidFill>
                  <a:prstClr val="black"/>
                </a:solidFill>
              </a:rPr>
              <a:pPr/>
              <a:t>6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696328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F9E09B-F3B0-4181-8986-1AB887A7894E}" type="slidenum">
              <a:rPr lang="ru-RU" smtClean="0">
                <a:solidFill>
                  <a:prstClr val="black"/>
                </a:solidFill>
              </a:rPr>
              <a:pPr/>
              <a:t>7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465823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69D061-AB04-442D-84BF-4D49CFBE4906}" type="datetimeFigureOut">
              <a:rPr lang="ru-RU" smtClean="0"/>
              <a:t>29.11.2022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1FBD1B-80EB-46C9-BE97-A8CFB773383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594125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0"/>
    </mc:Choice>
    <mc:Fallback xmlns="">
      <p:transition advTm="0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69D061-AB04-442D-84BF-4D49CFBE4906}" type="datetimeFigureOut">
              <a:rPr lang="ru-RU" smtClean="0"/>
              <a:t>29.11.2022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1FBD1B-80EB-46C9-BE97-A8CFB773383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876227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0"/>
    </mc:Choice>
    <mc:Fallback xmlns="">
      <p:transition advTm="0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69D061-AB04-442D-84BF-4D49CFBE4906}" type="datetimeFigureOut">
              <a:rPr lang="ru-RU" smtClean="0"/>
              <a:t>29.11.2022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1FBD1B-80EB-46C9-BE97-A8CFB773383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064107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0"/>
    </mc:Choice>
    <mc:Fallback xmlns="">
      <p:transition advTm="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69D061-AB04-442D-84BF-4D49CFBE4906}" type="datetimeFigureOut">
              <a:rPr lang="ru-RU" smtClean="0"/>
              <a:t>29.11.2022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1FBD1B-80EB-46C9-BE97-A8CFB773383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319151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0"/>
    </mc:Choice>
    <mc:Fallback xmlns="">
      <p:transition advTm="0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69D061-AB04-442D-84BF-4D49CFBE4906}" type="datetimeFigureOut">
              <a:rPr lang="ru-RU" smtClean="0"/>
              <a:t>29.11.2022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1FBD1B-80EB-46C9-BE97-A8CFB773383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763123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0"/>
    </mc:Choice>
    <mc:Fallback xmlns="">
      <p:transition advTm="0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69D061-AB04-442D-84BF-4D49CFBE4906}" type="datetimeFigureOut">
              <a:rPr lang="ru-RU" smtClean="0"/>
              <a:t>29.11.2022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1FBD1B-80EB-46C9-BE97-A8CFB773383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718061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0"/>
    </mc:Choice>
    <mc:Fallback xmlns="">
      <p:transition advTm="0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69D061-AB04-442D-84BF-4D49CFBE4906}" type="datetimeFigureOut">
              <a:rPr lang="ru-RU" smtClean="0"/>
              <a:t>29.11.2022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1FBD1B-80EB-46C9-BE97-A8CFB773383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257052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0"/>
    </mc:Choice>
    <mc:Fallback xmlns="">
      <p:transition advTm="0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69D061-AB04-442D-84BF-4D49CFBE4906}" type="datetimeFigureOut">
              <a:rPr lang="ru-RU" smtClean="0"/>
              <a:t>29.11.2022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1FBD1B-80EB-46C9-BE97-A8CFB773383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39704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0"/>
    </mc:Choice>
    <mc:Fallback xmlns="">
      <p:transition advTm="0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69D061-AB04-442D-84BF-4D49CFBE4906}" type="datetimeFigureOut">
              <a:rPr lang="ru-RU" smtClean="0"/>
              <a:t>29.11.2022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1FBD1B-80EB-46C9-BE97-A8CFB773383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222279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0"/>
    </mc:Choice>
    <mc:Fallback xmlns="">
      <p:transition advTm="0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69D061-AB04-442D-84BF-4D49CFBE4906}" type="datetimeFigureOut">
              <a:rPr lang="ru-RU" smtClean="0"/>
              <a:t>29.11.2022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1FBD1B-80EB-46C9-BE97-A8CFB773383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333130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0"/>
    </mc:Choice>
    <mc:Fallback xmlns="">
      <p:transition advTm="0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69D061-AB04-442D-84BF-4D49CFBE4906}" type="datetimeFigureOut">
              <a:rPr lang="ru-RU" smtClean="0"/>
              <a:t>29.11.2022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1FBD1B-80EB-46C9-BE97-A8CFB773383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083746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0"/>
    </mc:Choice>
    <mc:Fallback xmlns="">
      <p:transition advTm="0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69D061-AB04-442D-84BF-4D49CFBE4906}" type="datetimeFigureOut">
              <a:rPr lang="ru-RU" smtClean="0"/>
              <a:t>29.11.2022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1FBD1B-80EB-46C9-BE97-A8CFB773383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403508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p14:dur="10" advTm="0"/>
    </mc:Choice>
    <mc:Fallback xmlns="">
      <p:transition advTm="0"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3"/>
          <a:srcRect r="34622"/>
          <a:stretch/>
        </p:blipFill>
        <p:spPr>
          <a:xfrm>
            <a:off x="-10828" y="0"/>
            <a:ext cx="12202827" cy="6858000"/>
          </a:xfrm>
          <a:prstGeom prst="rect">
            <a:avLst/>
          </a:prstGeom>
        </p:spPr>
      </p:pic>
      <p:sp>
        <p:nvSpPr>
          <p:cNvPr id="18" name="Номер слайда 2"/>
          <p:cNvSpPr txBox="1">
            <a:spLocks/>
          </p:cNvSpPr>
          <p:nvPr/>
        </p:nvSpPr>
        <p:spPr>
          <a:xfrm>
            <a:off x="9347199" y="6492875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defRPr sz="900" b="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600" dirty="0">
                <a:solidFill>
                  <a:prstClr val="black">
                    <a:tint val="7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824280" y="3397694"/>
            <a:ext cx="5941403" cy="3859457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1448737" y="1270823"/>
            <a:ext cx="9320862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dirty="0" smtClean="0">
                <a:solidFill>
                  <a:schemeClr val="bg1"/>
                </a:solidFill>
              </a:rPr>
              <a:t>Предоставление с </a:t>
            </a:r>
            <a:r>
              <a:rPr lang="ru-RU" sz="4000" b="1" dirty="0">
                <a:solidFill>
                  <a:schemeClr val="bg1"/>
                </a:solidFill>
              </a:rPr>
              <a:t>1 января 2023 года</a:t>
            </a:r>
          </a:p>
          <a:p>
            <a:pPr algn="ctr"/>
            <a:r>
              <a:rPr lang="ru-RU" sz="4000" b="1" dirty="0">
                <a:solidFill>
                  <a:schemeClr val="bg1"/>
                </a:solidFill>
              </a:rPr>
              <a:t>е</a:t>
            </a:r>
            <a:r>
              <a:rPr lang="ru-RU" sz="4000" b="1" dirty="0" smtClean="0">
                <a:solidFill>
                  <a:schemeClr val="bg1"/>
                </a:solidFill>
              </a:rPr>
              <a:t>жемесячного пособия в связи с рождением и воспитанием ребенка</a:t>
            </a:r>
          </a:p>
          <a:p>
            <a:pPr algn="ctr"/>
            <a:r>
              <a:rPr lang="ru-RU" sz="4000" b="1" dirty="0" smtClean="0">
                <a:solidFill>
                  <a:schemeClr val="bg1"/>
                </a:solidFill>
              </a:rPr>
              <a:t>(</a:t>
            </a:r>
            <a:r>
              <a:rPr lang="ru-RU" sz="4000" b="1" dirty="0">
                <a:solidFill>
                  <a:schemeClr val="bg1"/>
                </a:solidFill>
              </a:rPr>
              <a:t>Единое пособие</a:t>
            </a:r>
            <a:r>
              <a:rPr lang="ru-RU" sz="4000" b="1" dirty="0" smtClean="0">
                <a:solidFill>
                  <a:schemeClr val="bg1"/>
                </a:solidFill>
              </a:rPr>
              <a:t>)</a:t>
            </a:r>
            <a:endParaRPr lang="ru-RU" sz="4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66508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0"/>
    </mc:Choice>
    <mc:Fallback xmlns="">
      <p:transition advTm="0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29" y="-297"/>
            <a:ext cx="12193057" cy="6858594"/>
          </a:xfrm>
          <a:prstGeom prst="rect">
            <a:avLst/>
          </a:prstGeom>
        </p:spPr>
      </p:pic>
      <p:sp>
        <p:nvSpPr>
          <p:cNvPr id="21" name="Прямоугольник 20"/>
          <p:cNvSpPr/>
          <p:nvPr/>
        </p:nvSpPr>
        <p:spPr>
          <a:xfrm>
            <a:off x="5618429" y="1869090"/>
            <a:ext cx="6096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6548578" y="881425"/>
            <a:ext cx="6096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smtClean="0">
                <a:solidFill>
                  <a:prstClr val="black"/>
                </a:solidFill>
              </a:rPr>
              <a:t>  </a:t>
            </a: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3048000" y="2690336"/>
            <a:ext cx="6096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1004378" y="3106951"/>
            <a:ext cx="4614051" cy="1425463"/>
          </a:xfrm>
          <a:prstGeom prst="roundRect">
            <a:avLst/>
          </a:prstGeom>
          <a:effectLst>
            <a:glow rad="139700">
              <a:schemeClr val="accent4">
                <a:satMod val="175000"/>
                <a:alpha val="40000"/>
              </a:schemeClr>
            </a:glow>
          </a:effectLst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Ежемесячное </a:t>
            </a:r>
            <a:r>
              <a:rPr lang="ru-RU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пособие женщинам, вставшим на учет в медицинской организации в ранние сроки беременности (предоставляется ПФР)</a:t>
            </a:r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2074984" y="815318"/>
            <a:ext cx="4839870" cy="1854793"/>
          </a:xfrm>
          <a:prstGeom prst="roundRect">
            <a:avLst/>
          </a:prstGeom>
          <a:effectLst>
            <a:glow rad="139700">
              <a:schemeClr val="accent4">
                <a:satMod val="175000"/>
                <a:alpha val="40000"/>
              </a:schemeClr>
            </a:glow>
          </a:effectLst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Ежемесячная </a:t>
            </a:r>
            <a:r>
              <a:rPr lang="ru-RU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выплата в связи с рождением (усыновлением) первого (второго) ребенка (выплата на первого ребенка - через социальную защиту населения, на второго ребенка -через ПФР)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0" y="-16559"/>
            <a:ext cx="12173023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200" b="1" i="1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Какие меры  поддержки объединит единое пособие </a:t>
            </a:r>
            <a:endParaRPr lang="ru-RU" sz="2200" b="1" i="1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Номер слайда 2"/>
          <p:cNvSpPr txBox="1">
            <a:spLocks/>
          </p:cNvSpPr>
          <p:nvPr/>
        </p:nvSpPr>
        <p:spPr>
          <a:xfrm>
            <a:off x="9347200" y="6518279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defRPr sz="900" b="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600" dirty="0">
                <a:solidFill>
                  <a:prstClr val="black">
                    <a:tint val="7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258026" y="4910066"/>
            <a:ext cx="4814519" cy="1690322"/>
          </a:xfrm>
          <a:prstGeom prst="roundRect">
            <a:avLst/>
          </a:prstGeom>
          <a:effectLst>
            <a:glow rad="139700">
              <a:schemeClr val="accent4">
                <a:satMod val="175000"/>
                <a:alpha val="40000"/>
              </a:schemeClr>
            </a:glow>
          </a:effectLst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Ежемесячная денежная выплата семьям с детьми на каждого ребенка, рожденного после 31 декабря 2017 года третьим или последующим, в возрасте до 3 лет (предоставляется социальной защитой населения)</a:t>
            </a: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7930880" y="866242"/>
            <a:ext cx="3582280" cy="1782131"/>
          </a:xfrm>
          <a:prstGeom prst="roundRect">
            <a:avLst/>
          </a:prstGeom>
          <a:effectLst>
            <a:glow rad="139700">
              <a:schemeClr val="accent4">
                <a:satMod val="175000"/>
                <a:alpha val="40000"/>
              </a:schemeClr>
            </a:glow>
          </a:effectLst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Ежемесячная </a:t>
            </a:r>
            <a:r>
              <a:rPr lang="ru-RU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денежная выплата на ребенка в возрасте от 3 до 7 лет включительно (предоставляется социальной  защитой населения) </a:t>
            </a: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5864687" y="4960292"/>
            <a:ext cx="3938809" cy="1589869"/>
          </a:xfrm>
          <a:prstGeom prst="roundRect">
            <a:avLst/>
          </a:prstGeom>
          <a:effectLst>
            <a:glow rad="139700">
              <a:schemeClr val="accent4">
                <a:satMod val="175000"/>
                <a:alpha val="40000"/>
              </a:schemeClr>
            </a:glow>
          </a:effectLst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Ежемесячное </a:t>
            </a:r>
            <a:r>
              <a:rPr lang="ru-RU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пособие на ребенка в возрасте от 8 до 17 лет </a:t>
            </a:r>
            <a:r>
              <a:rPr lang="ru-RU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(предоставляется </a:t>
            </a:r>
            <a:r>
              <a:rPr lang="ru-RU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ПФР)</a:t>
            </a: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6914854" y="3102916"/>
            <a:ext cx="3663386" cy="1368078"/>
          </a:xfrm>
          <a:prstGeom prst="roundRect">
            <a:avLst/>
          </a:prstGeom>
          <a:effectLst>
            <a:glow rad="139700">
              <a:schemeClr val="accent4">
                <a:satMod val="175000"/>
                <a:alpha val="40000"/>
              </a:schemeClr>
            </a:glow>
          </a:effectLst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Ежемесячное </a:t>
            </a:r>
            <a:r>
              <a:rPr lang="ru-RU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пособие по уходу за ребенком до 1,5 лет неработающим гражданам </a:t>
            </a:r>
            <a:endParaRPr lang="ru-RU" dirty="0" smtClean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(предоставляется </a:t>
            </a:r>
            <a:r>
              <a:rPr lang="ru-RU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ПФР)</a:t>
            </a:r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337860" y="609582"/>
            <a:ext cx="2707020" cy="20807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76200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0"/>
    </mc:Choice>
    <mc:Fallback xmlns="">
      <p:transition advTm="0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/>
          <a:srcRect r="34461"/>
          <a:stretch/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7048511" y="1582683"/>
            <a:ext cx="18473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/>
            <a:endParaRPr lang="ru-RU" dirty="0" smtClean="0"/>
          </a:p>
          <a:p>
            <a:endParaRPr lang="ru-RU" dirty="0"/>
          </a:p>
        </p:txBody>
      </p:sp>
      <p:sp>
        <p:nvSpPr>
          <p:cNvPr id="12" name="Номер слайда 2"/>
          <p:cNvSpPr txBox="1">
            <a:spLocks/>
          </p:cNvSpPr>
          <p:nvPr/>
        </p:nvSpPr>
        <p:spPr>
          <a:xfrm>
            <a:off x="9347199" y="6492875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defRPr sz="900" b="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600" dirty="0">
                <a:solidFill>
                  <a:prstClr val="black">
                    <a:tint val="7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23278" y="4334177"/>
            <a:ext cx="3148137" cy="2523823"/>
          </a:xfrm>
          <a:prstGeom prst="rect">
            <a:avLst/>
          </a:prstGeom>
        </p:spPr>
      </p:pic>
      <p:cxnSp>
        <p:nvCxnSpPr>
          <p:cNvPr id="24" name="Прямая соединительная линия 23"/>
          <p:cNvCxnSpPr/>
          <p:nvPr/>
        </p:nvCxnSpPr>
        <p:spPr>
          <a:xfrm>
            <a:off x="5649362" y="2285528"/>
            <a:ext cx="18107" cy="132445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Загнутый угол 24"/>
          <p:cNvSpPr/>
          <p:nvPr/>
        </p:nvSpPr>
        <p:spPr>
          <a:xfrm>
            <a:off x="4609937" y="912562"/>
            <a:ext cx="2785470" cy="2971733"/>
          </a:xfrm>
          <a:prstGeom prst="foldedCorner">
            <a:avLst/>
          </a:prstGeom>
          <a:effectLst>
            <a:glow rad="1397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Единое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пособие будет назначаться семьям с доходом ниже 1 регионального прожиточного минимума на человека с применением комплексной оценки нуждаемости и занятости родителей (вне зависимости от очерёдности рождения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).</a:t>
            </a:r>
            <a:endParaRPr lang="ru-RU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Загнутый угол 25"/>
          <p:cNvSpPr/>
          <p:nvPr/>
        </p:nvSpPr>
        <p:spPr>
          <a:xfrm>
            <a:off x="7048511" y="3930925"/>
            <a:ext cx="2457134" cy="2431429"/>
          </a:xfrm>
          <a:prstGeom prst="foldedCorner">
            <a:avLst/>
          </a:prstGeom>
          <a:effectLst>
            <a:glow rad="1397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Р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азмер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пособия составит 50, 75 или 100% регионального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ПМ на детей для выплат на ребенка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от 0 до 17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лет. 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" name="Загнутый угол 26"/>
          <p:cNvSpPr/>
          <p:nvPr/>
        </p:nvSpPr>
        <p:spPr>
          <a:xfrm>
            <a:off x="83724" y="905763"/>
            <a:ext cx="2483983" cy="2978532"/>
          </a:xfrm>
          <a:prstGeom prst="foldedCorner">
            <a:avLst/>
          </a:prstGeom>
          <a:effectLst>
            <a:glow rad="1397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Единое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пособие смогут получать беременные женщины, вставшие на учет в ранние сроки, и родители детей от рождения до их 17-летия.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2493637" y="79356"/>
            <a:ext cx="840051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Условия предоставления единого пособия</a:t>
            </a:r>
            <a:endParaRPr lang="ru-RU" sz="2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Загнутый угол 3"/>
          <p:cNvSpPr/>
          <p:nvPr/>
        </p:nvSpPr>
        <p:spPr>
          <a:xfrm>
            <a:off x="2295544" y="3983297"/>
            <a:ext cx="2246238" cy="2379057"/>
          </a:xfrm>
          <a:prstGeom prst="foldedCorner">
            <a:avLst/>
          </a:prstGeom>
          <a:effectLst>
            <a:glow rad="1397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Назначение единого пособия будет осуществляться по одному заявлению и по единым правилам сроком на 12 месяцев </a:t>
            </a:r>
          </a:p>
        </p:txBody>
      </p:sp>
      <p:sp>
        <p:nvSpPr>
          <p:cNvPr id="13" name="Загнутый угол 12"/>
          <p:cNvSpPr/>
          <p:nvPr/>
        </p:nvSpPr>
        <p:spPr>
          <a:xfrm>
            <a:off x="9437637" y="882513"/>
            <a:ext cx="2664236" cy="3001782"/>
          </a:xfrm>
          <a:prstGeom prst="foldedCorner">
            <a:avLst/>
          </a:prstGeom>
          <a:effectLst>
            <a:glow rad="1397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Размер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пособия составит 50, 75 или 100% регионального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ПМ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трудоспособного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гражданина для выплат женщинам, вставшим на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учет по беременности в ранние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сроки.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011700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0"/>
    </mc:Choice>
    <mc:Fallback xmlns="">
      <p:transition advTm="0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1692" y="211014"/>
            <a:ext cx="11535508" cy="6444763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57219" y="3212573"/>
            <a:ext cx="2877561" cy="432854"/>
          </a:xfrm>
          <a:prstGeom prst="rect">
            <a:avLst/>
          </a:prstGeom>
        </p:spPr>
      </p:pic>
      <p:sp>
        <p:nvSpPr>
          <p:cNvPr id="6" name="Номер слайда 2"/>
          <p:cNvSpPr txBox="1">
            <a:spLocks/>
          </p:cNvSpPr>
          <p:nvPr/>
        </p:nvSpPr>
        <p:spPr>
          <a:xfrm>
            <a:off x="9347199" y="6492875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defRPr sz="900" b="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600" dirty="0" smtClean="0">
                <a:solidFill>
                  <a:prstClr val="black">
                    <a:tint val="7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endParaRPr lang="ru-RU" sz="1600" dirty="0">
              <a:solidFill>
                <a:prstClr val="black">
                  <a:tint val="75000"/>
                </a:prst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015585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0"/>
    </mc:Choice>
    <mc:Fallback xmlns="">
      <p:transition advTm="0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057" y="-4490"/>
            <a:ext cx="12193057" cy="6858594"/>
          </a:xfrm>
          <a:prstGeom prst="rect">
            <a:avLst/>
          </a:prstGeom>
        </p:spPr>
      </p:pic>
      <p:sp>
        <p:nvSpPr>
          <p:cNvPr id="21" name="Прямоугольник 20"/>
          <p:cNvSpPr/>
          <p:nvPr/>
        </p:nvSpPr>
        <p:spPr>
          <a:xfrm>
            <a:off x="5618429" y="1869090"/>
            <a:ext cx="6096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6548578" y="881425"/>
            <a:ext cx="6096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smtClean="0">
                <a:solidFill>
                  <a:prstClr val="black"/>
                </a:solidFill>
              </a:rPr>
              <a:t>  </a:t>
            </a: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3048000" y="2690336"/>
            <a:ext cx="6096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389280" y="2050991"/>
            <a:ext cx="4839870" cy="4688705"/>
          </a:xfrm>
          <a:prstGeom prst="roundRect">
            <a:avLst/>
          </a:prstGeom>
          <a:effectLst>
            <a:glow rad="139700">
              <a:schemeClr val="accent4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Полномочия по осуществлению ежемесячной выплаты в связи с рождением (усыновлением) первого ребенка с 01.01.2023 года будут осуществляться Фондом пенсионного и социального страхования РФ, и при рождении в семье первенца до 01.01.2023 года, такая семья вправе будет обратиться за предоставлением данной выплаты в Фонд пенсионного и социального страхования РФ на «сохранных» условиях (порог «нуждаемости» не должен превышать </a:t>
            </a:r>
            <a:r>
              <a:rPr lang="ru-RU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 ПМ для трудоспособного </a:t>
            </a:r>
            <a:r>
              <a:rPr lang="ru-RU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гражданина</a:t>
            </a:r>
            <a:r>
              <a:rPr lang="ru-RU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(26 </a:t>
            </a:r>
            <a:r>
              <a:rPr lang="ru-RU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400 </a:t>
            </a:r>
            <a:r>
              <a:rPr lang="ru-RU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рублей)), </a:t>
            </a:r>
            <a:r>
              <a:rPr lang="ru-RU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т.е. без применения комплексной оценки </a:t>
            </a:r>
            <a:r>
              <a:rPr lang="ru-RU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нуждаемости.</a:t>
            </a:r>
            <a:endParaRPr lang="ru-RU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Номер слайда 2"/>
          <p:cNvSpPr txBox="1">
            <a:spLocks/>
          </p:cNvSpPr>
          <p:nvPr/>
        </p:nvSpPr>
        <p:spPr>
          <a:xfrm>
            <a:off x="9347200" y="6518279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defRPr sz="900" b="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600" dirty="0">
                <a:solidFill>
                  <a:prstClr val="black">
                    <a:tint val="7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6710821" y="2119357"/>
            <a:ext cx="4866357" cy="4620339"/>
          </a:xfrm>
          <a:prstGeom prst="roundRect">
            <a:avLst/>
          </a:prstGeom>
          <a:effectLst>
            <a:glow rad="139700">
              <a:schemeClr val="accent4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При рождении в семье третьего и последующих детей до 01.01.2023 года, такие семьи вправе обратиться за предоставлением ежемесячной денежной выплаты семьям с детьми на каждого ребенка, рожденного после 31 декабря 2017 года третьим или последующим, в возрасте до 3 лет в учреждения социальной поддержки населения по месту жительства на «сохранных» условиях вплоть до достижениям таким ребенком возраста 3 лет (порог «нуждаемости» не должен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превышать 2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ПМ для трудоспособного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гражданина 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(26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400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рублей)),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т.е. без применения комплексной оценки нуждаемости.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1289437" y="18262"/>
            <a:ext cx="96120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bg1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Arial" panose="020B0604020202020204" pitchFamily="34" charset="0"/>
                <a:ea typeface="Microsoft YaHei UI" panose="020B0503020204020204" pitchFamily="34" charset="-122"/>
                <a:cs typeface="Arial" panose="020B0604020202020204" pitchFamily="34" charset="0"/>
              </a:rPr>
              <a:t>Важно знать</a:t>
            </a:r>
            <a:endParaRPr lang="ru-RU" sz="2400" b="1" dirty="0">
              <a:solidFill>
                <a:schemeClr val="bg1"/>
              </a:soli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</a:effectLst>
              <a:latin typeface="Arial" panose="020B0604020202020204" pitchFamily="34" charset="0"/>
              <a:ea typeface="Microsoft YaHei UI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25981" y="467874"/>
            <a:ext cx="11965711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При введении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е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диного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пособия предусматривается переходный период.</a:t>
            </a:r>
          </a:p>
          <a:p>
            <a:pPr algn="ctr"/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Семьи, где дети родились до 31 декабря </a:t>
            </a:r>
          </a:p>
          <a:p>
            <a:pPr algn="ctr"/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2022 года включительно, могут выбрать – сохранить прежние выплаты или перейти на новое пособие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ctr"/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Ранее назначенные меры социальной поддержки (их 6, которые объединяет в себе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единое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пособие) будут выплачиваться до конца срока назначения в прежнем размере. По желанию можно перейти на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единое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пособие.</a:t>
            </a:r>
          </a:p>
          <a:p>
            <a:pPr algn="ctr"/>
            <a:endParaRPr lang="ru-RU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26537" y="2277690"/>
            <a:ext cx="4486898" cy="44868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27327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0"/>
    </mc:Choice>
    <mc:Fallback xmlns="">
      <p:transition advTm="0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2" y="0"/>
            <a:ext cx="12179809" cy="6858000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4083851" y="80933"/>
            <a:ext cx="486825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Примеры применения переходных норм</a:t>
            </a:r>
            <a:endParaRPr lang="ru-RU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0" y="593900"/>
            <a:ext cx="12179807" cy="6264100"/>
          </a:xfrm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  Пример </a:t>
            </a:r>
            <a:r>
              <a:rPr lang="ru-RU" sz="1800" dirty="0">
                <a:latin typeface="Arial" panose="020B0604020202020204" pitchFamily="34" charset="0"/>
                <a:cs typeface="Arial" panose="020B0604020202020204" pitchFamily="34" charset="0"/>
              </a:rPr>
              <a:t>1: </a:t>
            </a:r>
          </a:p>
          <a:p>
            <a:pPr marL="0" indent="0" algn="ctr">
              <a:buNone/>
            </a:pPr>
            <a:r>
              <a:rPr lang="ru-RU" sz="1800" i="1" dirty="0" smtClean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В семье трое детей в возрасте до 3 лет. Семья получает ежемесячную выплату на первого ребенка, на второго ребенка из материнского капитала, и на третьего ребенка в соответствии с нормативным актом региона.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    Семья может воспользоваться сохранной нормой в отношении первого и третьего ребенка и продолжить получать эти выплаты 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   Одновременно семья может прекратить получать выплату на второго ребенка из средств материнского капитала и обратиться за назначением </a:t>
            </a:r>
            <a:r>
              <a:rPr lang="ru-RU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единого </a:t>
            </a:r>
            <a:r>
              <a:rPr lang="ru-RU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пособия в отношении только одного из детей (второго).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  При этом семья сможет обратиться за дополнительной выплатой из материнского капитала на второго ребенка, но не сможет получать ее на первого и третьего детей.</a:t>
            </a:r>
          </a:p>
          <a:p>
            <a:pPr marL="0" indent="0">
              <a:buNone/>
            </a:pP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  Пример 2:</a:t>
            </a:r>
          </a:p>
          <a:p>
            <a:pPr marL="0" indent="0" algn="ctr">
              <a:buNone/>
            </a:pPr>
            <a:r>
              <a:rPr lang="ru-RU" sz="1600" i="1" dirty="0" smtClean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В </a:t>
            </a:r>
            <a:r>
              <a:rPr lang="ru-RU" sz="1600" i="1" dirty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семье первый ребенок родился в декабре 2022 года. Семья состоит из 3 человек (мама, папа и ребенок). Среднедушевой доход семьи составляет менее 1 ПМ. Мама не работает.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 Семья может воспользоваться сохранной нормой: обратиться в Фонд пенсионного и социального страхования РФ за назначением ежемесячного пособия по уходу за ребенком до 1,5 лет для неработающих родителей (размер в 2022 г. – 7677 рублей)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Семья может обратиться в Фонд пенсионного и социального страхования РФ за назначением ежемесячной выплаты в связи с рождением первого ребенка (размер – 11 747 рублей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).</a:t>
            </a:r>
            <a:endParaRPr lang="ru-RU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   Совокупный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объем поддержки составит в среднем 21677 рублей.</a:t>
            </a:r>
          </a:p>
          <a:p>
            <a:pPr marL="0" indent="0">
              <a:buNone/>
            </a:pP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   При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этом семья не сможет обратиться за выплатой из материнского капитала, так как условия назначения и размер этих выплат одинаков и фактически это одна и та же выплата.</a:t>
            </a:r>
          </a:p>
          <a:p>
            <a:pPr>
              <a:buFont typeface="Wingdings" panose="05000000000000000000" pitchFamily="2" charset="2"/>
              <a:buChar char="ü"/>
            </a:pPr>
            <a:endParaRPr lang="ru-RU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Wingdings" panose="05000000000000000000" pitchFamily="2" charset="2"/>
              <a:buChar char="ü"/>
            </a:pPr>
            <a:endParaRPr lang="ru-RU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Номер слайда 2"/>
          <p:cNvSpPr txBox="1">
            <a:spLocks/>
          </p:cNvSpPr>
          <p:nvPr/>
        </p:nvSpPr>
        <p:spPr>
          <a:xfrm>
            <a:off x="9347199" y="6492875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defRPr sz="900" b="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600" dirty="0" smtClean="0">
                <a:solidFill>
                  <a:prstClr val="black">
                    <a:tint val="7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endParaRPr lang="ru-RU" sz="1600" dirty="0">
              <a:solidFill>
                <a:prstClr val="black">
                  <a:tint val="75000"/>
                </a:prst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735558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0"/>
    </mc:Choice>
    <mc:Fallback xmlns="">
      <p:transition advTm="0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2" y="0"/>
            <a:ext cx="12179809" cy="6858000"/>
          </a:xfrm>
          <a:prstGeom prst="rect">
            <a:avLst/>
          </a:prstGeom>
        </p:spPr>
      </p:pic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100117" y="307730"/>
            <a:ext cx="12091884" cy="5882055"/>
          </a:xfrm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Пример </a:t>
            </a:r>
            <a:r>
              <a:rPr lang="ru-RU" sz="1800" dirty="0">
                <a:latin typeface="Arial" panose="020B0604020202020204" pitchFamily="34" charset="0"/>
                <a:cs typeface="Arial" panose="020B0604020202020204" pitchFamily="34" charset="0"/>
              </a:rPr>
              <a:t>3:</a:t>
            </a:r>
          </a:p>
          <a:p>
            <a:pPr marL="0" indent="0" algn="ctr">
              <a:buNone/>
            </a:pPr>
            <a:r>
              <a:rPr lang="ru-RU" sz="1800" dirty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В семье родился первый ребенок в ночь с 31.12.2022 на 1.01.2023.</a:t>
            </a:r>
          </a:p>
          <a:p>
            <a:pPr marL="0" indent="0">
              <a:buNone/>
            </a:pPr>
            <a:r>
              <a:rPr lang="ru-RU" sz="1800" dirty="0">
                <a:latin typeface="Arial" panose="020B0604020202020204" pitchFamily="34" charset="0"/>
                <a:cs typeface="Arial" panose="020B0604020202020204" pitchFamily="34" charset="0"/>
              </a:rPr>
              <a:t>Семья сможет воспользоваться сохранной нормой и выбрать получать поддержку по «старым» нормам или подать заявление на </a:t>
            </a:r>
            <a:r>
              <a:rPr lang="ru-RU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единое </a:t>
            </a:r>
            <a:r>
              <a:rPr lang="ru-RU" sz="1800" dirty="0">
                <a:latin typeface="Arial" panose="020B0604020202020204" pitchFamily="34" charset="0"/>
                <a:cs typeface="Arial" panose="020B0604020202020204" pitchFamily="34" charset="0"/>
              </a:rPr>
              <a:t>пособие в случае, если в свидетельстве о рождении указана дата рождения – 31.12.2022. </a:t>
            </a:r>
          </a:p>
          <a:p>
            <a:pPr marL="0" indent="0">
              <a:buNone/>
            </a:pPr>
            <a:r>
              <a:rPr lang="ru-RU" sz="1800" dirty="0">
                <a:latin typeface="Arial" panose="020B0604020202020204" pitchFamily="34" charset="0"/>
                <a:cs typeface="Arial" panose="020B0604020202020204" pitchFamily="34" charset="0"/>
              </a:rPr>
              <a:t>Пример 4:</a:t>
            </a:r>
          </a:p>
          <a:p>
            <a:pPr algn="ctr">
              <a:buFont typeface="Wingdings" panose="05000000000000000000" pitchFamily="2" charset="2"/>
              <a:buChar char="§"/>
            </a:pPr>
            <a:r>
              <a:rPr lang="ru-RU" sz="1800" dirty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В семье третий ребенок родился в марте 2021 года. Старшим детям 5 и 9 лет. Семья состоит из 5 человек (мама, папа и 3 ребенка). Среднедушевой доход семьи составляет менее 1 ПМ. Мама не работает.</a:t>
            </a:r>
          </a:p>
          <a:p>
            <a:pPr algn="ctr">
              <a:buFont typeface="Wingdings" panose="05000000000000000000" pitchFamily="2" charset="2"/>
              <a:buChar char="§"/>
            </a:pPr>
            <a:r>
              <a:rPr lang="ru-RU" sz="1800" dirty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Семья получает ежемесячные выплаты на старших детей (Выплаты на старших детей назначены до июня 2023 года):</a:t>
            </a:r>
          </a:p>
          <a:p>
            <a:pPr marL="0" indent="0" algn="ctr">
              <a:buNone/>
            </a:pPr>
            <a:r>
              <a:rPr lang="ru-RU" sz="1800" dirty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в размере 100% ПМ на ребенка в возрасте 5 лет (в РБ –11 747 рублей);</a:t>
            </a:r>
          </a:p>
          <a:p>
            <a:pPr marL="0" indent="0" algn="ctr">
              <a:buNone/>
            </a:pPr>
            <a:r>
              <a:rPr lang="ru-RU" sz="1800" dirty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в размере 50% ПМ на ребенка в возрасте 9 лет (в РБ  – 5 873,5 рублей). 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sz="1800" dirty="0">
                <a:latin typeface="Arial" panose="020B0604020202020204" pitchFamily="34" charset="0"/>
                <a:cs typeface="Arial" panose="020B0604020202020204" pitchFamily="34" charset="0"/>
              </a:rPr>
              <a:t>Семья может воспользоваться сохранной нормой на одного из детей: </a:t>
            </a:r>
          </a:p>
          <a:p>
            <a:pPr marL="0" indent="0" algn="just">
              <a:buNone/>
            </a:pPr>
            <a:r>
              <a:rPr lang="ru-RU" sz="1800" dirty="0">
                <a:latin typeface="Arial" panose="020B0604020202020204" pitchFamily="34" charset="0"/>
                <a:cs typeface="Arial" panose="020B0604020202020204" pitchFamily="34" charset="0"/>
              </a:rPr>
              <a:t>обратиться в Фонд пенсионного и социального страхования РФ за назначением ежемесячного пособия по уходу за ребенком до 1,5 лет для неработающих родителей (размер в 2022 г. –7677 рублей) и обратиться за назначением ежемесячной выплаты в связи с рождением третьего ребенка в учреждения социальной поддержки населения (в РБ -  11747 рублей). </a:t>
            </a:r>
          </a:p>
          <a:p>
            <a:pPr marL="0" indent="0">
              <a:buNone/>
            </a:pPr>
            <a:r>
              <a:rPr lang="ru-RU" sz="1800" dirty="0">
                <a:latin typeface="Arial" panose="020B0604020202020204" pitchFamily="34" charset="0"/>
                <a:cs typeface="Arial" panose="020B0604020202020204" pitchFamily="34" charset="0"/>
              </a:rPr>
              <a:t>При этом старшие дети продолжают получать ранее назначенные выплаты, а в последующем перейдут на получение </a:t>
            </a:r>
            <a:r>
              <a:rPr lang="ru-RU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единого </a:t>
            </a:r>
            <a:r>
              <a:rPr lang="ru-RU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пособия. </a:t>
            </a:r>
            <a:endParaRPr lang="ru-RU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Wingdings" panose="05000000000000000000" pitchFamily="2" charset="2"/>
              <a:buChar char="ü"/>
            </a:pPr>
            <a:endParaRPr lang="ru-RU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3976952" y="0"/>
            <a:ext cx="486825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Примеры применения переходных норм</a:t>
            </a:r>
          </a:p>
        </p:txBody>
      </p:sp>
      <p:sp>
        <p:nvSpPr>
          <p:cNvPr id="6" name="Номер слайда 2"/>
          <p:cNvSpPr txBox="1">
            <a:spLocks/>
          </p:cNvSpPr>
          <p:nvPr/>
        </p:nvSpPr>
        <p:spPr>
          <a:xfrm>
            <a:off x="9347199" y="6492875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defRPr sz="900" b="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600" dirty="0" smtClean="0">
                <a:solidFill>
                  <a:prstClr val="black">
                    <a:tint val="7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  <a:endParaRPr lang="ru-RU" sz="1600" dirty="0">
              <a:solidFill>
                <a:prstClr val="black">
                  <a:tint val="75000"/>
                </a:prst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254557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0"/>
    </mc:Choice>
    <mc:Fallback xmlns="">
      <p:transition advTm="0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2" y="0"/>
            <a:ext cx="12179809" cy="6858000"/>
          </a:xfrm>
          <a:prstGeom prst="rect">
            <a:avLst/>
          </a:prstGeom>
        </p:spPr>
      </p:pic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42259" y="593900"/>
            <a:ext cx="12095285" cy="6264100"/>
          </a:xfrm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txBody>
          <a:bodyPr>
            <a:noAutofit/>
          </a:bodyPr>
          <a:lstStyle/>
          <a:p>
            <a:pPr marL="0" indent="0">
              <a:lnSpc>
                <a:spcPct val="100000"/>
              </a:lnSpc>
              <a:buNone/>
            </a:pPr>
            <a:endParaRPr lang="ru-RU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00000"/>
              </a:lnSpc>
              <a:buNone/>
            </a:pP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Пример 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5:</a:t>
            </a:r>
          </a:p>
          <a:p>
            <a:pPr marL="0" indent="0" algn="ctr">
              <a:lnSpc>
                <a:spcPct val="100000"/>
              </a:lnSpc>
              <a:buNone/>
            </a:pPr>
            <a:r>
              <a:rPr lang="ru-RU" sz="2000" dirty="0" smtClean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Беременная </a:t>
            </a:r>
            <a:r>
              <a:rPr lang="ru-RU" sz="2000" dirty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женщина получает пособие в размере 50% ПМ для трудоспособного населения. Пособие назначено в ноябре 2022 года. Планируемая дата родов приходится на апрель 2023 года</a:t>
            </a:r>
            <a:r>
              <a:rPr lang="ru-RU" sz="2000" dirty="0" smtClean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2000" dirty="0">
              <a:solidFill>
                <a:schemeClr val="bg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100000"/>
              </a:lnSpc>
              <a:buFont typeface="Wingdings" panose="05000000000000000000" pitchFamily="2" charset="2"/>
              <a:buChar char="ü"/>
            </a:pP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Женщина может обратиться в январе 2023 года за назначением универсального пособия с целью увеличения размера пособия до 100% ПМ для трудоспособного населения.</a:t>
            </a:r>
          </a:p>
          <a:p>
            <a:pPr marL="0" indent="0" algn="ctr">
              <a:lnSpc>
                <a:spcPct val="100000"/>
              </a:lnSpc>
              <a:buNone/>
            </a:pPr>
            <a:endParaRPr lang="ru-RU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Пример 6:</a:t>
            </a:r>
            <a:endParaRPr lang="ru-RU" sz="2000" dirty="0" smtClean="0">
              <a:solidFill>
                <a:srgbClr val="92D05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447675" algn="ctr">
              <a:lnSpc>
                <a:spcPct val="100000"/>
              </a:lnSpc>
              <a:buNone/>
            </a:pPr>
            <a:r>
              <a:rPr lang="ru-RU" sz="2000" dirty="0" smtClean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Семья </a:t>
            </a:r>
            <a:r>
              <a:rPr lang="ru-RU" sz="2000" dirty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с 2 детьми (1 год и 5 лет). Среднедушевой доход семьи составляет менее 1 ПМ. </a:t>
            </a:r>
            <a:r>
              <a:rPr lang="ru-RU" sz="2000" dirty="0" smtClean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Мама </a:t>
            </a:r>
            <a:r>
              <a:rPr lang="ru-RU" sz="2000" dirty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р</a:t>
            </a:r>
            <a:r>
              <a:rPr lang="ru-RU" sz="2000" dirty="0" smtClean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аботает. Семья </a:t>
            </a:r>
            <a:r>
              <a:rPr lang="ru-RU" sz="2000" dirty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получает ежемесячную выплату на старшего ребенка (выплата на детей от 3 до 7 лет включительно) в размере 100% ПМ (в РБ – 11 747 рублей). </a:t>
            </a:r>
          </a:p>
          <a:p>
            <a:pPr>
              <a:lnSpc>
                <a:spcPct val="100000"/>
              </a:lnSpc>
              <a:buFont typeface="Wingdings" panose="05000000000000000000" pitchFamily="2" charset="2"/>
              <a:buChar char="ü"/>
            </a:pP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Семья может обратиться за назначением </a:t>
            </a: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единого 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пособия на каждого ребенка в размере 1 ПМ (всего 23 494 рублей) и дополнительно, при необходимости, обратиться за выплатой из материнского капитала.</a:t>
            </a:r>
          </a:p>
          <a:p>
            <a:pPr marL="0" indent="0">
              <a:buNone/>
            </a:pPr>
            <a:endParaRPr lang="ru-RU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3732159" y="112284"/>
            <a:ext cx="486825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Примеры применения переходных норм</a:t>
            </a:r>
          </a:p>
        </p:txBody>
      </p:sp>
      <p:sp>
        <p:nvSpPr>
          <p:cNvPr id="6" name="Номер слайда 2"/>
          <p:cNvSpPr txBox="1">
            <a:spLocks/>
          </p:cNvSpPr>
          <p:nvPr/>
        </p:nvSpPr>
        <p:spPr>
          <a:xfrm>
            <a:off x="9347199" y="6492875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defRPr sz="900" b="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600" dirty="0" smtClean="0">
                <a:solidFill>
                  <a:prstClr val="black">
                    <a:tint val="7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  <a:endParaRPr lang="ru-RU" sz="1600" dirty="0">
              <a:solidFill>
                <a:prstClr val="black">
                  <a:tint val="75000"/>
                </a:prst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764457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0"/>
    </mc:Choice>
    <mc:Fallback xmlns="">
      <p:transition advTm="0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/>
          <a:srcRect r="34550"/>
          <a:stretch/>
        </p:blipFill>
        <p:spPr>
          <a:xfrm>
            <a:off x="10829" y="0"/>
            <a:ext cx="12181171" cy="6858000"/>
          </a:xfrm>
          <a:prstGeom prst="rect">
            <a:avLst/>
          </a:prstGeom>
        </p:spPr>
      </p:pic>
      <p:sp>
        <p:nvSpPr>
          <p:cNvPr id="18" name="Номер слайда 2"/>
          <p:cNvSpPr txBox="1">
            <a:spLocks/>
          </p:cNvSpPr>
          <p:nvPr/>
        </p:nvSpPr>
        <p:spPr>
          <a:xfrm>
            <a:off x="9347199" y="6492875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defRPr sz="900" b="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600" dirty="0">
                <a:solidFill>
                  <a:prstClr val="black">
                    <a:tint val="7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4272142" y="326405"/>
            <a:ext cx="317747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Способы обращения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287093" y="1432447"/>
            <a:ext cx="7152915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Заявление на </a:t>
            </a: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единое 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пособие можно будет </a:t>
            </a: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подать 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начиная с 1 января 2023 года </a:t>
            </a:r>
          </a:p>
        </p:txBody>
      </p:sp>
      <p:graphicFrame>
        <p:nvGraphicFramePr>
          <p:cNvPr id="17" name="Схема 16"/>
          <p:cNvGraphicFramePr/>
          <p:nvPr>
            <p:extLst>
              <p:ext uri="{D42A27DB-BD31-4B8C-83A1-F6EECF244321}">
                <p14:modId xmlns:p14="http://schemas.microsoft.com/office/powerpoint/2010/main" val="623249446"/>
              </p:ext>
            </p:extLst>
          </p:nvPr>
        </p:nvGraphicFramePr>
        <p:xfrm>
          <a:off x="7440009" y="-172759"/>
          <a:ext cx="4751990" cy="68481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1" name="Прямоугольник 10"/>
          <p:cNvSpPr/>
          <p:nvPr/>
        </p:nvSpPr>
        <p:spPr>
          <a:xfrm>
            <a:off x="243446" y="4274630"/>
            <a:ext cx="7687389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Для получения консультативной помощи граждане могут позвонить по телефону </a:t>
            </a:r>
            <a:r>
              <a:rPr lang="ru-RU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единого </a:t>
            </a:r>
            <a:r>
              <a:rPr lang="ru-RU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контакт-центра по номеру</a:t>
            </a:r>
          </a:p>
          <a:p>
            <a:pPr algn="ctr"/>
            <a:r>
              <a:rPr lang="ru-RU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8-800-600-00-00, либо задать вопросы в официальных социальных сетях </a:t>
            </a:r>
            <a:r>
              <a:rPr lang="ru-RU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Фонда пенсионного и социального страхования РФ либо </a:t>
            </a:r>
            <a:r>
              <a:rPr lang="ru-RU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обратиться в любую клиентскую службу фонда.</a:t>
            </a:r>
          </a:p>
        </p:txBody>
      </p:sp>
      <p:pic>
        <p:nvPicPr>
          <p:cNvPr id="15" name="Рисунок 14"/>
          <p:cNvPicPr>
            <a:picLocks noChangeAspect="1"/>
          </p:cNvPicPr>
          <p:nvPr/>
        </p:nvPicPr>
        <p:blipFill rotWithShape="1">
          <a:blip r:embed="rId8"/>
          <a:srcRect b="31470"/>
          <a:stretch/>
        </p:blipFill>
        <p:spPr>
          <a:xfrm>
            <a:off x="3186427" y="2642014"/>
            <a:ext cx="1085715" cy="11663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25871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0"/>
    </mc:Choice>
    <mc:Fallback xmlns="">
      <p:transition advTm="0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4170</TotalTime>
  <Words>1254</Words>
  <Application>Microsoft Office PowerPoint</Application>
  <PresentationFormat>Широкоэкранный</PresentationFormat>
  <Paragraphs>81</Paragraphs>
  <Slides>9</Slides>
  <Notes>4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6" baseType="lpstr">
      <vt:lpstr>Microsoft YaHei UI</vt:lpstr>
      <vt:lpstr>Arial</vt:lpstr>
      <vt:lpstr>Calibri</vt:lpstr>
      <vt:lpstr>Calibri Light</vt:lpstr>
      <vt:lpstr>Times New Roman</vt:lpstr>
      <vt:lpstr>Wingdings</vt:lpstr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Koleso_pc</dc:creator>
  <cp:lastModifiedBy>Shaihullina</cp:lastModifiedBy>
  <cp:revision>416</cp:revision>
  <cp:lastPrinted>2022-11-29T10:30:29Z</cp:lastPrinted>
  <dcterms:created xsi:type="dcterms:W3CDTF">2020-06-22T12:53:02Z</dcterms:created>
  <dcterms:modified xsi:type="dcterms:W3CDTF">2022-11-29T13:08:42Z</dcterms:modified>
</cp:coreProperties>
</file>